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10287000" cx="18288000"/>
  <p:notesSz cx="6858000" cy="9144000"/>
  <p:embeddedFontLst>
    <p:embeddedFont>
      <p:font typeface="Barlow Semi Condensed"/>
      <p:bold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8" roundtripDataSignature="AMtx7mjAm1D6RWU1PM2jIrYq1ebxEhaO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BarlowSemiCondensed-boldItalic.fntdata"/><Relationship Id="rId16" Type="http://schemas.openxmlformats.org/officeDocument/2006/relationships/font" Target="fonts/BarlowSemiCondense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2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4.png"/><Relationship Id="rId8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E0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14041" l="0" r="0" t="14041"/>
          <a:stretch/>
        </p:blipFill>
        <p:spPr>
          <a:xfrm>
            <a:off x="369528" y="8094696"/>
            <a:ext cx="3235945" cy="232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b="0" l="8330" r="8329" t="0"/>
          <a:stretch/>
        </p:blipFill>
        <p:spPr>
          <a:xfrm>
            <a:off x="369528" y="1595526"/>
            <a:ext cx="8374904" cy="6689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oogle Shape;86;p1"/>
          <p:cNvGrpSpPr/>
          <p:nvPr/>
        </p:nvGrpSpPr>
        <p:grpSpPr>
          <a:xfrm>
            <a:off x="9144000" y="1703711"/>
            <a:ext cx="8891100" cy="5634766"/>
            <a:chOff x="0" y="-85725"/>
            <a:chExt cx="11854800" cy="7513021"/>
          </a:xfrm>
        </p:grpSpPr>
        <p:sp>
          <p:nvSpPr>
            <p:cNvPr id="87" name="Google Shape;87;p1"/>
            <p:cNvSpPr txBox="1"/>
            <p:nvPr/>
          </p:nvSpPr>
          <p:spPr>
            <a:xfrm>
              <a:off x="0" y="-85725"/>
              <a:ext cx="11854728" cy="6943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ZNANE </a:t>
              </a:r>
              <a:endParaRPr/>
            </a:p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OSOBY Z SPEKTRUM AUTYZMU</a:t>
              </a:r>
              <a:endParaRPr/>
            </a:p>
          </p:txBody>
        </p:sp>
        <p:sp>
          <p:nvSpPr>
            <p:cNvPr id="88" name="Google Shape;88;p1"/>
            <p:cNvSpPr txBox="1"/>
            <p:nvPr/>
          </p:nvSpPr>
          <p:spPr>
            <a:xfrm>
              <a:off x="0" y="7139896"/>
              <a:ext cx="118548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1"/>
          <p:cNvSpPr/>
          <p:nvPr/>
        </p:nvSpPr>
        <p:spPr>
          <a:xfrm>
            <a:off x="369528" y="1886999"/>
            <a:ext cx="9144000" cy="7656002"/>
          </a:xfrm>
          <a:custGeom>
            <a:rect b="b" l="l" r="r" t="t"/>
            <a:pathLst>
              <a:path extrusionOk="0" h="8626966" w="10303677">
                <a:moveTo>
                  <a:pt x="133350" y="838200"/>
                </a:moveTo>
                <a:lnTo>
                  <a:pt x="133350" y="300990"/>
                </a:lnTo>
                <a:lnTo>
                  <a:pt x="146050" y="300990"/>
                </a:lnTo>
                <a:lnTo>
                  <a:pt x="146050" y="8333597"/>
                </a:lnTo>
                <a:lnTo>
                  <a:pt x="133350" y="8333597"/>
                </a:lnTo>
                <a:lnTo>
                  <a:pt x="133350" y="838200"/>
                </a:lnTo>
                <a:close/>
                <a:moveTo>
                  <a:pt x="304800" y="137160"/>
                </a:moveTo>
                <a:lnTo>
                  <a:pt x="10001417" y="137160"/>
                </a:lnTo>
                <a:lnTo>
                  <a:pt x="10001417" y="124460"/>
                </a:lnTo>
                <a:lnTo>
                  <a:pt x="304800" y="124460"/>
                </a:lnTo>
                <a:lnTo>
                  <a:pt x="304800" y="137160"/>
                </a:lnTo>
                <a:close/>
                <a:moveTo>
                  <a:pt x="25400" y="7947516"/>
                </a:moveTo>
                <a:lnTo>
                  <a:pt x="0" y="7947516"/>
                </a:lnTo>
                <a:lnTo>
                  <a:pt x="0" y="8626966"/>
                </a:lnTo>
                <a:lnTo>
                  <a:pt x="679450" y="8626966"/>
                </a:lnTo>
                <a:lnTo>
                  <a:pt x="679450" y="8601566"/>
                </a:lnTo>
                <a:lnTo>
                  <a:pt x="25400" y="8601566"/>
                </a:lnTo>
                <a:lnTo>
                  <a:pt x="25400" y="7947516"/>
                </a:lnTo>
                <a:close/>
                <a:moveTo>
                  <a:pt x="25400" y="25400"/>
                </a:moveTo>
                <a:lnTo>
                  <a:pt x="679450" y="25400"/>
                </a:lnTo>
                <a:lnTo>
                  <a:pt x="679450" y="0"/>
                </a:lnTo>
                <a:lnTo>
                  <a:pt x="0" y="0"/>
                </a:lnTo>
                <a:lnTo>
                  <a:pt x="0" y="679450"/>
                </a:lnTo>
                <a:lnTo>
                  <a:pt x="25400" y="679450"/>
                </a:lnTo>
                <a:lnTo>
                  <a:pt x="25400" y="25400"/>
                </a:lnTo>
                <a:close/>
                <a:moveTo>
                  <a:pt x="10171597" y="838200"/>
                </a:moveTo>
                <a:lnTo>
                  <a:pt x="10171597" y="295910"/>
                </a:lnTo>
                <a:lnTo>
                  <a:pt x="10158897" y="295910"/>
                </a:lnTo>
                <a:lnTo>
                  <a:pt x="10158897" y="8333597"/>
                </a:lnTo>
                <a:lnTo>
                  <a:pt x="10171597" y="8333597"/>
                </a:lnTo>
                <a:lnTo>
                  <a:pt x="10171597" y="838200"/>
                </a:lnTo>
                <a:close/>
                <a:moveTo>
                  <a:pt x="10000147" y="8489807"/>
                </a:moveTo>
                <a:lnTo>
                  <a:pt x="299720" y="8489807"/>
                </a:lnTo>
                <a:lnTo>
                  <a:pt x="299720" y="8502507"/>
                </a:lnTo>
                <a:lnTo>
                  <a:pt x="10000147" y="8502507"/>
                </a:lnTo>
                <a:lnTo>
                  <a:pt x="10000147" y="8489807"/>
                </a:lnTo>
                <a:close/>
                <a:moveTo>
                  <a:pt x="9624227" y="0"/>
                </a:moveTo>
                <a:lnTo>
                  <a:pt x="9624227" y="25400"/>
                </a:lnTo>
                <a:lnTo>
                  <a:pt x="10278277" y="25400"/>
                </a:lnTo>
                <a:lnTo>
                  <a:pt x="10278277" y="679450"/>
                </a:lnTo>
                <a:lnTo>
                  <a:pt x="10303677" y="679450"/>
                </a:lnTo>
                <a:lnTo>
                  <a:pt x="10303677" y="0"/>
                </a:lnTo>
                <a:lnTo>
                  <a:pt x="9624227" y="0"/>
                </a:lnTo>
                <a:close/>
                <a:moveTo>
                  <a:pt x="10278277" y="8601566"/>
                </a:moveTo>
                <a:lnTo>
                  <a:pt x="9624227" y="8601566"/>
                </a:lnTo>
                <a:lnTo>
                  <a:pt x="9624227" y="8626966"/>
                </a:lnTo>
                <a:lnTo>
                  <a:pt x="10303677" y="8626966"/>
                </a:lnTo>
                <a:lnTo>
                  <a:pt x="10303677" y="7947516"/>
                </a:lnTo>
                <a:lnTo>
                  <a:pt x="10278277" y="7947516"/>
                </a:lnTo>
                <a:lnTo>
                  <a:pt x="10278277" y="86015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518675">
            <a:off x="7425241" y="6073091"/>
            <a:ext cx="2638383" cy="26321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3605474" y="470370"/>
            <a:ext cx="11816109" cy="1297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712" u="none" cap="none" strike="noStrike">
                <a:solidFill>
                  <a:srgbClr val="0D149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INACZEJ O AUTYŹMIE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E0FF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736" y="783465"/>
            <a:ext cx="3944623" cy="4980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83723" y="4830002"/>
            <a:ext cx="3741963" cy="507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09327" y="417294"/>
            <a:ext cx="4293178" cy="431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46423" y="417294"/>
            <a:ext cx="4726206" cy="472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20732" y="4339623"/>
            <a:ext cx="4451382" cy="556422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0"/>
          <p:cNvSpPr/>
          <p:nvPr/>
        </p:nvSpPr>
        <p:spPr>
          <a:xfrm>
            <a:off x="690736" y="783465"/>
            <a:ext cx="3944623" cy="4930598"/>
          </a:xfrm>
          <a:custGeom>
            <a:rect b="b" l="l" r="r" t="t"/>
            <a:pathLst>
              <a:path extrusionOk="0" h="1667881" w="1334354">
                <a:moveTo>
                  <a:pt x="0" y="0"/>
                </a:moveTo>
                <a:lnTo>
                  <a:pt x="0" y="1667881"/>
                </a:lnTo>
                <a:lnTo>
                  <a:pt x="1334354" y="1667881"/>
                </a:lnTo>
                <a:lnTo>
                  <a:pt x="1334354" y="0"/>
                </a:lnTo>
                <a:lnTo>
                  <a:pt x="0" y="0"/>
                </a:lnTo>
                <a:close/>
                <a:moveTo>
                  <a:pt x="1273394" y="1606921"/>
                </a:moveTo>
                <a:lnTo>
                  <a:pt x="59690" y="1606921"/>
                </a:lnTo>
                <a:lnTo>
                  <a:pt x="59690" y="59690"/>
                </a:lnTo>
                <a:lnTo>
                  <a:pt x="1273394" y="59690"/>
                </a:lnTo>
                <a:lnTo>
                  <a:pt x="1273394" y="16069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4" name="Google Shape;224;p10"/>
          <p:cNvSpPr/>
          <p:nvPr/>
        </p:nvSpPr>
        <p:spPr>
          <a:xfrm>
            <a:off x="13883723" y="4778145"/>
            <a:ext cx="4032528" cy="5125705"/>
          </a:xfrm>
          <a:custGeom>
            <a:rect b="b" l="l" r="r" t="t"/>
            <a:pathLst>
              <a:path extrusionOk="0" h="1733881" w="1364090">
                <a:moveTo>
                  <a:pt x="0" y="0"/>
                </a:moveTo>
                <a:lnTo>
                  <a:pt x="0" y="1733881"/>
                </a:lnTo>
                <a:lnTo>
                  <a:pt x="1364090" y="1733881"/>
                </a:lnTo>
                <a:lnTo>
                  <a:pt x="1364090" y="0"/>
                </a:lnTo>
                <a:lnTo>
                  <a:pt x="0" y="0"/>
                </a:lnTo>
                <a:close/>
                <a:moveTo>
                  <a:pt x="1303130" y="1672921"/>
                </a:moveTo>
                <a:lnTo>
                  <a:pt x="59690" y="1672921"/>
                </a:lnTo>
                <a:lnTo>
                  <a:pt x="59690" y="59690"/>
                </a:lnTo>
                <a:lnTo>
                  <a:pt x="1303130" y="59690"/>
                </a:lnTo>
                <a:lnTo>
                  <a:pt x="1303130" y="16729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5" name="Google Shape;225;p10"/>
          <p:cNvSpPr txBox="1"/>
          <p:nvPr/>
        </p:nvSpPr>
        <p:spPr>
          <a:xfrm>
            <a:off x="167951" y="5706401"/>
            <a:ext cx="4990193" cy="32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Vincent van Gogh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holenderski malarz postmodernistyczny,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doceniony dopiero po 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śmierci, jego obrazy miały 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wpływ na sztukę XX w.  </a:t>
            </a:r>
            <a:endParaRPr/>
          </a:p>
        </p:txBody>
      </p:sp>
      <p:sp>
        <p:nvSpPr>
          <p:cNvPr id="226" name="Google Shape;226;p10"/>
          <p:cNvSpPr txBox="1"/>
          <p:nvPr/>
        </p:nvSpPr>
        <p:spPr>
          <a:xfrm>
            <a:off x="9609526" y="5706401"/>
            <a:ext cx="4293178" cy="37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Andy Worhol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twórca amerykański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jeden z twórców popartu, znany z prostych kompozycji i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kolorystycznego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kontrastu</a:t>
            </a:r>
            <a:endParaRPr/>
          </a:p>
        </p:txBody>
      </p:sp>
      <p:pic>
        <p:nvPicPr>
          <p:cNvPr id="227" name="Google Shape;227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314793">
            <a:off x="4603769" y="1374671"/>
            <a:ext cx="2297883" cy="229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314793">
            <a:off x="16012935" y="2929701"/>
            <a:ext cx="1655001" cy="1651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E0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 rot="-392349">
            <a:off x="1598921" y="4539471"/>
            <a:ext cx="7547444" cy="4892072"/>
          </a:xfrm>
          <a:custGeom>
            <a:rect b="b" l="l" r="r" t="t"/>
            <a:pathLst>
              <a:path extrusionOk="0" h="4941570" w="7623809">
                <a:moveTo>
                  <a:pt x="3810" y="0"/>
                </a:moveTo>
                <a:lnTo>
                  <a:pt x="0" y="4051300"/>
                </a:lnTo>
                <a:lnTo>
                  <a:pt x="0" y="4409440"/>
                </a:lnTo>
                <a:lnTo>
                  <a:pt x="3591560" y="4411980"/>
                </a:lnTo>
                <a:lnTo>
                  <a:pt x="3810000" y="4941570"/>
                </a:lnTo>
                <a:lnTo>
                  <a:pt x="4028440" y="4411980"/>
                </a:lnTo>
                <a:lnTo>
                  <a:pt x="7620000" y="4414520"/>
                </a:lnTo>
                <a:lnTo>
                  <a:pt x="7620000" y="4056380"/>
                </a:lnTo>
                <a:lnTo>
                  <a:pt x="7623809" y="5080"/>
                </a:lnTo>
                <a:lnTo>
                  <a:pt x="38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b="19572" l="0" r="0" t="0"/>
          <a:stretch/>
        </p:blipFill>
        <p:spPr>
          <a:xfrm rot="-452323">
            <a:off x="1759005" y="4711841"/>
            <a:ext cx="7161395" cy="388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 b="14041" l="0" r="0" t="14041"/>
          <a:stretch/>
        </p:blipFill>
        <p:spPr>
          <a:xfrm>
            <a:off x="15052055" y="7959793"/>
            <a:ext cx="3235945" cy="232720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/>
          <p:nvPr/>
        </p:nvSpPr>
        <p:spPr>
          <a:xfrm rot="660940">
            <a:off x="8699765" y="4349661"/>
            <a:ext cx="7365539" cy="5282781"/>
          </a:xfrm>
          <a:custGeom>
            <a:rect b="b" l="l" r="r" t="t"/>
            <a:pathLst>
              <a:path extrusionOk="0" h="5468020" w="7623809">
                <a:moveTo>
                  <a:pt x="3810" y="0"/>
                </a:moveTo>
                <a:lnTo>
                  <a:pt x="0" y="4577750"/>
                </a:lnTo>
                <a:lnTo>
                  <a:pt x="0" y="4935890"/>
                </a:lnTo>
                <a:lnTo>
                  <a:pt x="3591560" y="4938430"/>
                </a:lnTo>
                <a:lnTo>
                  <a:pt x="3810000" y="5468020"/>
                </a:lnTo>
                <a:lnTo>
                  <a:pt x="4028440" y="4938430"/>
                </a:lnTo>
                <a:lnTo>
                  <a:pt x="7620000" y="4940970"/>
                </a:lnTo>
                <a:lnTo>
                  <a:pt x="7620000" y="4582830"/>
                </a:lnTo>
                <a:lnTo>
                  <a:pt x="7623809" y="5080"/>
                </a:lnTo>
                <a:lnTo>
                  <a:pt x="38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0" name="Google Shape;100;p2"/>
          <p:cNvSpPr txBox="1"/>
          <p:nvPr/>
        </p:nvSpPr>
        <p:spPr>
          <a:xfrm>
            <a:off x="269825" y="1500797"/>
            <a:ext cx="17259300" cy="2457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Oficjalna medycyna, w tym Międzynarodowa klasyfikacja chorób ICD-10 opracowana </a:t>
            </a:r>
            <a:r>
              <a:rPr b="1" i="0" lang="en-US" sz="34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przez WHO traktuje autyzm i inne zaburzenia spektrum autyzmu jako stan, inny sposób myślenia, odbierania i przetwarzania informacji z otoczenia, a nie chorobę. Zaliczany jest do zaburzeń neurorozwojowych.</a:t>
            </a:r>
            <a:endParaRPr/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5">
            <a:alphaModFix/>
          </a:blip>
          <a:srcRect b="11041" l="0" r="0" t="0"/>
          <a:stretch/>
        </p:blipFill>
        <p:spPr>
          <a:xfrm rot="708636">
            <a:off x="8860308" y="4633473"/>
            <a:ext cx="7042778" cy="430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026527">
            <a:off x="-94317" y="7051978"/>
            <a:ext cx="2881529" cy="287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827724">
            <a:off x="15785959" y="3958248"/>
            <a:ext cx="1743165" cy="173907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4188148" y="106680"/>
            <a:ext cx="861318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Autyzm to nie choroba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/>
          <p:nvPr/>
        </p:nvSpPr>
        <p:spPr>
          <a:xfrm>
            <a:off x="10589161" y="3146634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10589161" y="4516239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10589161" y="5885845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10589161" y="7255450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3">
            <a:alphaModFix/>
          </a:blip>
          <a:srcRect b="14041" l="0" r="0" t="14041"/>
          <a:stretch/>
        </p:blipFill>
        <p:spPr>
          <a:xfrm>
            <a:off x="15052055" y="7959793"/>
            <a:ext cx="3235945" cy="232720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/>
          <p:nvPr/>
        </p:nvSpPr>
        <p:spPr>
          <a:xfrm>
            <a:off x="10589161" y="8625056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4">
            <a:alphaModFix/>
          </a:blip>
          <a:srcRect b="0" l="15410" r="15409" t="0"/>
          <a:stretch/>
        </p:blipFill>
        <p:spPr>
          <a:xfrm>
            <a:off x="345020" y="952500"/>
            <a:ext cx="8453961" cy="969042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 rot="-742623">
            <a:off x="740698" y="2494615"/>
            <a:ext cx="7656661" cy="657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49" u="none" cap="none" strike="noStrike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Niektórzy ludzie z autyzmem wiodą życie w ciszy, zamknięci w sobie, inni szaleją, bo rzeczywistość ich przytłacza. Niektórzy z nich nigdy nie nauczą się poprawnie dziękować. Są jednak tacy, którym ten zwrot tak lekko przechodzi przez usta, że sprawiają wrażenie, jakby rozumieli, co im się właśnie wymsknęło. Niektórzy ludzie z autyzmem chętnie się śmieją i dużo gadają, inni są raczej rzeczowi i małomówni. Niektórzy ludzie z autyzmem rozpaczają z powodu przygnębiających myśli, inni zasiedlają słoneczną stronę życia.</a:t>
            </a:r>
            <a:endParaRPr/>
          </a:p>
        </p:txBody>
      </p:sp>
      <p:pic>
        <p:nvPicPr>
          <p:cNvPr id="118" name="Google Shape;11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55804">
            <a:off x="756364" y="495300"/>
            <a:ext cx="2379301" cy="237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312357">
            <a:off x="8230581" y="7919158"/>
            <a:ext cx="2070108" cy="206525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 txBox="1"/>
          <p:nvPr/>
        </p:nvSpPr>
        <p:spPr>
          <a:xfrm>
            <a:off x="9543590" y="1749835"/>
            <a:ext cx="7715710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Bardzo dobra pamięć,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szybkie zapamiętywanie faktów i liczb</a:t>
            </a:r>
            <a:endParaRPr/>
          </a:p>
        </p:txBody>
      </p:sp>
      <p:sp>
        <p:nvSpPr>
          <p:cNvPr id="121" name="Google Shape;121;p3"/>
          <p:cNvSpPr txBox="1"/>
          <p:nvPr/>
        </p:nvSpPr>
        <p:spPr>
          <a:xfrm>
            <a:off x="10589161" y="3737533"/>
            <a:ext cx="6289420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Koncentracja na szczegółach</a:t>
            </a:r>
            <a:endParaRPr/>
          </a:p>
        </p:txBody>
      </p:sp>
      <p:sp>
        <p:nvSpPr>
          <p:cNvPr id="122" name="Google Shape;122;p3"/>
          <p:cNvSpPr txBox="1"/>
          <p:nvPr/>
        </p:nvSpPr>
        <p:spPr>
          <a:xfrm>
            <a:off x="9690496" y="4816636"/>
            <a:ext cx="8120447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Sztywne trzymanie się zasad,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koncentracja na przestrzeganiu procedur</a:t>
            </a:r>
            <a:endParaRPr/>
          </a:p>
        </p:txBody>
      </p:sp>
      <p:sp>
        <p:nvSpPr>
          <p:cNvPr id="123" name="Google Shape;123;p3"/>
          <p:cNvSpPr txBox="1"/>
          <p:nvPr/>
        </p:nvSpPr>
        <p:spPr>
          <a:xfrm>
            <a:off x="10916701" y="6277164"/>
            <a:ext cx="566803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Skrupulatność i dokładność</a:t>
            </a:r>
            <a:endParaRPr/>
          </a:p>
        </p:txBody>
      </p:sp>
      <p:sp>
        <p:nvSpPr>
          <p:cNvPr id="124" name="Google Shape;124;p3"/>
          <p:cNvSpPr txBox="1"/>
          <p:nvPr/>
        </p:nvSpPr>
        <p:spPr>
          <a:xfrm>
            <a:off x="10610880" y="7579314"/>
            <a:ext cx="6648420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Kreatywność, twórcze podejście do rozwiązywania zadań</a:t>
            </a:r>
            <a:endParaRPr/>
          </a:p>
        </p:txBody>
      </p:sp>
      <p:sp>
        <p:nvSpPr>
          <p:cNvPr id="125" name="Google Shape;125;p3"/>
          <p:cNvSpPr txBox="1"/>
          <p:nvPr/>
        </p:nvSpPr>
        <p:spPr>
          <a:xfrm>
            <a:off x="5855160" y="390525"/>
            <a:ext cx="5887641" cy="1019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0D1491"/>
                </a:solidFill>
                <a:latin typeface="Freckle Face"/>
                <a:ea typeface="Freckle Face"/>
                <a:cs typeface="Freckle Face"/>
                <a:sym typeface="Freckle Face"/>
              </a:rPr>
              <a:t>Skazani na sukces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10589161" y="3146634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10589161" y="4516239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4"/>
          <p:cNvSpPr/>
          <p:nvPr/>
        </p:nvSpPr>
        <p:spPr>
          <a:xfrm>
            <a:off x="10589161" y="5885845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4"/>
          <p:cNvSpPr/>
          <p:nvPr/>
        </p:nvSpPr>
        <p:spPr>
          <a:xfrm>
            <a:off x="10589161" y="7255450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4"/>
          <p:cNvSpPr/>
          <p:nvPr/>
        </p:nvSpPr>
        <p:spPr>
          <a:xfrm>
            <a:off x="10589161" y="8625056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4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 b="0" l="15410" r="15409" t="0"/>
          <a:stretch/>
        </p:blipFill>
        <p:spPr>
          <a:xfrm>
            <a:off x="233377" y="556734"/>
            <a:ext cx="8453961" cy="969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314793">
            <a:off x="578148" y="274858"/>
            <a:ext cx="2297883" cy="229249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 txBox="1"/>
          <p:nvPr/>
        </p:nvSpPr>
        <p:spPr>
          <a:xfrm>
            <a:off x="9420528" y="1932251"/>
            <a:ext cx="8255359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Indywidualizm,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trudności w relacjach z innymi </a:t>
            </a:r>
            <a:endParaRPr/>
          </a:p>
        </p:txBody>
      </p:sp>
      <p:sp>
        <p:nvSpPr>
          <p:cNvPr id="139" name="Google Shape;139;p4"/>
          <p:cNvSpPr txBox="1"/>
          <p:nvPr/>
        </p:nvSpPr>
        <p:spPr>
          <a:xfrm>
            <a:off x="10376909" y="6274375"/>
            <a:ext cx="6342599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trudno im wyrazić to co myślą,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inaczej komunikują się niż my</a:t>
            </a:r>
            <a:endParaRPr/>
          </a:p>
        </p:txBody>
      </p:sp>
      <p:sp>
        <p:nvSpPr>
          <p:cNvPr id="140" name="Google Shape;140;p4"/>
          <p:cNvSpPr txBox="1"/>
          <p:nvPr/>
        </p:nvSpPr>
        <p:spPr>
          <a:xfrm>
            <a:off x="10002277" y="859132"/>
            <a:ext cx="7091862" cy="1019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0D1491"/>
                </a:solidFill>
                <a:latin typeface="Freckle Face"/>
                <a:ea typeface="Freckle Face"/>
                <a:cs typeface="Freckle Face"/>
                <a:sym typeface="Freckle Face"/>
              </a:rPr>
              <a:t>Inni czy wyjątkowi?</a:t>
            </a:r>
            <a:endParaRPr/>
          </a:p>
        </p:txBody>
      </p:sp>
      <p:sp>
        <p:nvSpPr>
          <p:cNvPr id="141" name="Google Shape;141;p4"/>
          <p:cNvSpPr txBox="1"/>
          <p:nvPr/>
        </p:nvSpPr>
        <p:spPr>
          <a:xfrm>
            <a:off x="10558697" y="3368072"/>
            <a:ext cx="5979021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specyficzne zainteresowania</a:t>
            </a:r>
            <a:endParaRPr/>
          </a:p>
        </p:txBody>
      </p:sp>
      <p:sp>
        <p:nvSpPr>
          <p:cNvPr id="142" name="Google Shape;142;p4"/>
          <p:cNvSpPr txBox="1"/>
          <p:nvPr/>
        </p:nvSpPr>
        <p:spPr>
          <a:xfrm>
            <a:off x="10167290" y="4818380"/>
            <a:ext cx="6164759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odmienne działania zmysłów </a:t>
            </a:r>
            <a:endParaRPr/>
          </a:p>
        </p:txBody>
      </p:sp>
      <p:sp>
        <p:nvSpPr>
          <p:cNvPr id="143" name="Google Shape;143;p4"/>
          <p:cNvSpPr txBox="1"/>
          <p:nvPr/>
        </p:nvSpPr>
        <p:spPr>
          <a:xfrm>
            <a:off x="10648952" y="7608537"/>
            <a:ext cx="5201433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czasem nie panują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nad swoim zachowaniem</a:t>
            </a:r>
            <a:endParaRPr/>
          </a:p>
        </p:txBody>
      </p:sp>
      <p:sp>
        <p:nvSpPr>
          <p:cNvPr id="144" name="Google Shape;144;p4"/>
          <p:cNvSpPr txBox="1"/>
          <p:nvPr/>
        </p:nvSpPr>
        <p:spPr>
          <a:xfrm rot="-722780">
            <a:off x="643771" y="2175887"/>
            <a:ext cx="7627229" cy="296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Autyzm jest czymś, czego nie mogę widzieć. Nie pozwala mi znaleźć i użyć moich własnych słów wtedy, gdy tego chcę. Albo powoduje, że używam wszystkich tych słów, których nie chcę mówić.</a:t>
            </a:r>
            <a:endParaRPr/>
          </a:p>
        </p:txBody>
      </p:sp>
      <p:sp>
        <p:nvSpPr>
          <p:cNvPr id="145" name="Google Shape;145;p4"/>
          <p:cNvSpPr txBox="1"/>
          <p:nvPr/>
        </p:nvSpPr>
        <p:spPr>
          <a:xfrm rot="-772593">
            <a:off x="623578" y="6156556"/>
            <a:ext cx="7894734" cy="2466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Spektrum (autyzmu) jest długie i szerokie, i wszyscy się na nim znajdujemy. Kiedy się w to uwierzy, łatwo zobaczyć, ile mamy ze sobą wspólnego.</a:t>
            </a:r>
            <a:endParaRPr/>
          </a:p>
        </p:txBody>
      </p:sp>
      <p:pic>
        <p:nvPicPr>
          <p:cNvPr id="146" name="Google Shape;146;p4"/>
          <p:cNvPicPr preferRelativeResize="0"/>
          <p:nvPr/>
        </p:nvPicPr>
        <p:blipFill rotWithShape="1">
          <a:blip r:embed="rId5">
            <a:alphaModFix/>
          </a:blip>
          <a:srcRect b="14041" l="0" r="0" t="14041"/>
          <a:stretch/>
        </p:blipFill>
        <p:spPr>
          <a:xfrm>
            <a:off x="15101534" y="7959793"/>
            <a:ext cx="3235945" cy="2327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E0FF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/>
          <p:nvPr/>
        </p:nvSpPr>
        <p:spPr>
          <a:xfrm>
            <a:off x="2501558" y="2573829"/>
            <a:ext cx="13757100" cy="49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0" u="none" cap="none" strike="noStrike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Jestem autystykiem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0" u="none" cap="none" strike="noStrike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żyję na swoich zasadach</a:t>
            </a:r>
            <a:endParaRPr/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314793">
            <a:off x="2846329" y="4983549"/>
            <a:ext cx="2297883" cy="2292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E0FF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/>
        </p:nvSpPr>
        <p:spPr>
          <a:xfrm>
            <a:off x="286561" y="1104620"/>
            <a:ext cx="5660113" cy="5660113"/>
          </a:xfrm>
          <a:custGeom>
            <a:rect b="b" l="l" r="r" t="t"/>
            <a:pathLst>
              <a:path extrusionOk="0" h="6352540" w="6352540">
                <a:moveTo>
                  <a:pt x="5867400" y="0"/>
                </a:moveTo>
                <a:lnTo>
                  <a:pt x="482600" y="0"/>
                </a:lnTo>
                <a:lnTo>
                  <a:pt x="0" y="482600"/>
                </a:lnTo>
                <a:lnTo>
                  <a:pt x="0" y="5869940"/>
                </a:lnTo>
                <a:lnTo>
                  <a:pt x="482600" y="6352540"/>
                </a:lnTo>
                <a:lnTo>
                  <a:pt x="5869940" y="6352540"/>
                </a:lnTo>
                <a:lnTo>
                  <a:pt x="6352540" y="5869940"/>
                </a:lnTo>
                <a:lnTo>
                  <a:pt x="6352540" y="482600"/>
                </a:lnTo>
                <a:lnTo>
                  <a:pt x="5867400" y="0"/>
                </a:lnTo>
                <a:close/>
                <a:moveTo>
                  <a:pt x="6238240" y="5821680"/>
                </a:moveTo>
                <a:lnTo>
                  <a:pt x="5821680" y="6238240"/>
                </a:lnTo>
                <a:lnTo>
                  <a:pt x="528320" y="6238240"/>
                </a:lnTo>
                <a:lnTo>
                  <a:pt x="111760" y="5821680"/>
                </a:lnTo>
                <a:lnTo>
                  <a:pt x="111760" y="528320"/>
                </a:lnTo>
                <a:lnTo>
                  <a:pt x="528320" y="111760"/>
                </a:lnTo>
                <a:lnTo>
                  <a:pt x="5821680" y="111760"/>
                </a:lnTo>
                <a:lnTo>
                  <a:pt x="6238240" y="528320"/>
                </a:lnTo>
                <a:lnTo>
                  <a:pt x="6238240" y="5821680"/>
                </a:lnTo>
                <a:close/>
              </a:path>
            </a:pathLst>
          </a:custGeom>
          <a:solidFill>
            <a:srgbClr val="0D1491"/>
          </a:solidFill>
          <a:ln>
            <a:noFill/>
          </a:ln>
        </p:spPr>
      </p:sp>
      <p:pic>
        <p:nvPicPr>
          <p:cNvPr id="158" name="Google Shape;158;p6"/>
          <p:cNvPicPr preferRelativeResize="0"/>
          <p:nvPr/>
        </p:nvPicPr>
        <p:blipFill rotWithShape="1">
          <a:blip r:embed="rId3">
            <a:alphaModFix/>
          </a:blip>
          <a:srcRect b="7544" l="0" r="0" t="2279"/>
          <a:stretch/>
        </p:blipFill>
        <p:spPr>
          <a:xfrm rot="-265262">
            <a:off x="532280" y="190378"/>
            <a:ext cx="5179799" cy="6227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6"/>
          <p:cNvPicPr preferRelativeResize="0"/>
          <p:nvPr/>
        </p:nvPicPr>
        <p:blipFill rotWithShape="1">
          <a:blip r:embed="rId4">
            <a:alphaModFix/>
          </a:blip>
          <a:srcRect b="10112" l="0" r="0" t="0"/>
          <a:stretch/>
        </p:blipFill>
        <p:spPr>
          <a:xfrm rot="416470">
            <a:off x="6454851" y="481677"/>
            <a:ext cx="5177356" cy="583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/>
          <p:cNvPicPr preferRelativeResize="0"/>
          <p:nvPr/>
        </p:nvPicPr>
        <p:blipFill rotWithShape="1">
          <a:blip r:embed="rId5">
            <a:alphaModFix/>
          </a:blip>
          <a:srcRect b="12900" l="0" r="0" t="3938"/>
          <a:stretch/>
        </p:blipFill>
        <p:spPr>
          <a:xfrm rot="323615">
            <a:off x="11856757" y="253540"/>
            <a:ext cx="5138491" cy="58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/>
          <p:cNvSpPr/>
          <p:nvPr/>
        </p:nvSpPr>
        <p:spPr>
          <a:xfrm rot="-62615">
            <a:off x="11740496" y="391433"/>
            <a:ext cx="5304092" cy="5656709"/>
          </a:xfrm>
          <a:custGeom>
            <a:rect b="b" l="l" r="r" t="t"/>
            <a:pathLst>
              <a:path extrusionOk="0" h="6295390" w="5902960">
                <a:moveTo>
                  <a:pt x="5855970" y="3225800"/>
                </a:moveTo>
                <a:lnTo>
                  <a:pt x="5853430" y="3070860"/>
                </a:lnTo>
                <a:lnTo>
                  <a:pt x="5810250" y="204470"/>
                </a:lnTo>
                <a:lnTo>
                  <a:pt x="5808980" y="115570"/>
                </a:lnTo>
                <a:lnTo>
                  <a:pt x="5720080" y="114300"/>
                </a:lnTo>
                <a:lnTo>
                  <a:pt x="3027680" y="60960"/>
                </a:lnTo>
                <a:lnTo>
                  <a:pt x="2874010" y="57150"/>
                </a:lnTo>
                <a:lnTo>
                  <a:pt x="204470" y="3810"/>
                </a:lnTo>
                <a:lnTo>
                  <a:pt x="0" y="0"/>
                </a:lnTo>
                <a:lnTo>
                  <a:pt x="3810" y="204470"/>
                </a:lnTo>
                <a:lnTo>
                  <a:pt x="57150" y="3070860"/>
                </a:lnTo>
                <a:lnTo>
                  <a:pt x="59690" y="3225800"/>
                </a:lnTo>
                <a:lnTo>
                  <a:pt x="114300" y="6112510"/>
                </a:lnTo>
                <a:lnTo>
                  <a:pt x="115570" y="6201410"/>
                </a:lnTo>
                <a:lnTo>
                  <a:pt x="204470" y="6202680"/>
                </a:lnTo>
                <a:lnTo>
                  <a:pt x="2874010" y="6245860"/>
                </a:lnTo>
                <a:lnTo>
                  <a:pt x="3027680" y="6248400"/>
                </a:lnTo>
                <a:lnTo>
                  <a:pt x="5902960" y="6295390"/>
                </a:lnTo>
                <a:lnTo>
                  <a:pt x="5855970" y="3225800"/>
                </a:lnTo>
                <a:close/>
                <a:moveTo>
                  <a:pt x="5584190" y="3070860"/>
                </a:moveTo>
                <a:lnTo>
                  <a:pt x="5581650" y="3225800"/>
                </a:lnTo>
                <a:lnTo>
                  <a:pt x="5541010" y="5935980"/>
                </a:lnTo>
                <a:lnTo>
                  <a:pt x="3027680" y="5976620"/>
                </a:lnTo>
                <a:lnTo>
                  <a:pt x="2874010" y="5979160"/>
                </a:lnTo>
                <a:lnTo>
                  <a:pt x="295910" y="6021070"/>
                </a:lnTo>
                <a:lnTo>
                  <a:pt x="347980" y="3225800"/>
                </a:lnTo>
                <a:lnTo>
                  <a:pt x="350520" y="3070860"/>
                </a:lnTo>
                <a:lnTo>
                  <a:pt x="400050" y="401320"/>
                </a:lnTo>
                <a:lnTo>
                  <a:pt x="2874010" y="351790"/>
                </a:lnTo>
                <a:lnTo>
                  <a:pt x="3027680" y="349250"/>
                </a:lnTo>
                <a:lnTo>
                  <a:pt x="5626100" y="297180"/>
                </a:lnTo>
                <a:lnTo>
                  <a:pt x="5584190" y="3070860"/>
                </a:lnTo>
                <a:close/>
              </a:path>
            </a:pathLst>
          </a:custGeom>
          <a:solidFill>
            <a:srgbClr val="0D1491"/>
          </a:solidFill>
          <a:ln>
            <a:noFill/>
          </a:ln>
        </p:spPr>
      </p:sp>
      <p:sp>
        <p:nvSpPr>
          <p:cNvPr id="162" name="Google Shape;162;p6"/>
          <p:cNvSpPr/>
          <p:nvPr/>
        </p:nvSpPr>
        <p:spPr>
          <a:xfrm rot="306197">
            <a:off x="6185826" y="855296"/>
            <a:ext cx="5649935" cy="5679332"/>
          </a:xfrm>
          <a:custGeom>
            <a:rect b="b" l="l" r="r" t="t"/>
            <a:pathLst>
              <a:path extrusionOk="0" h="6379210" w="6346190">
                <a:moveTo>
                  <a:pt x="6343650" y="5565140"/>
                </a:moveTo>
                <a:cubicBezTo>
                  <a:pt x="6342380" y="5400040"/>
                  <a:pt x="6346190" y="5227320"/>
                  <a:pt x="6336030" y="5071110"/>
                </a:cubicBezTo>
                <a:cubicBezTo>
                  <a:pt x="6344920" y="5033010"/>
                  <a:pt x="6336030" y="4893310"/>
                  <a:pt x="6344920" y="4832350"/>
                </a:cubicBezTo>
                <a:cubicBezTo>
                  <a:pt x="6341110" y="4789170"/>
                  <a:pt x="6342380" y="4745990"/>
                  <a:pt x="6336030" y="4730750"/>
                </a:cubicBezTo>
                <a:lnTo>
                  <a:pt x="6336030" y="4688840"/>
                </a:lnTo>
                <a:cubicBezTo>
                  <a:pt x="6338570" y="4236720"/>
                  <a:pt x="6339840" y="3799840"/>
                  <a:pt x="6333490" y="3346450"/>
                </a:cubicBezTo>
                <a:cubicBezTo>
                  <a:pt x="6333490" y="3219450"/>
                  <a:pt x="6332220" y="3093720"/>
                  <a:pt x="6332220" y="2966720"/>
                </a:cubicBezTo>
                <a:cubicBezTo>
                  <a:pt x="6329680" y="2933700"/>
                  <a:pt x="6328410" y="2899410"/>
                  <a:pt x="6327140" y="2863850"/>
                </a:cubicBezTo>
                <a:cubicBezTo>
                  <a:pt x="6325870" y="2706370"/>
                  <a:pt x="6328410" y="2555240"/>
                  <a:pt x="6328410" y="2405380"/>
                </a:cubicBezTo>
                <a:cubicBezTo>
                  <a:pt x="6330950" y="2280920"/>
                  <a:pt x="6332220" y="2152650"/>
                  <a:pt x="6329680" y="2025650"/>
                </a:cubicBezTo>
                <a:cubicBezTo>
                  <a:pt x="6329680" y="2023110"/>
                  <a:pt x="6330950" y="2024380"/>
                  <a:pt x="6330950" y="2025650"/>
                </a:cubicBezTo>
                <a:cubicBezTo>
                  <a:pt x="6327140" y="1917700"/>
                  <a:pt x="6324600" y="1761490"/>
                  <a:pt x="6327140" y="1633220"/>
                </a:cubicBezTo>
                <a:lnTo>
                  <a:pt x="6322060" y="1559560"/>
                </a:lnTo>
                <a:lnTo>
                  <a:pt x="6322060" y="1352550"/>
                </a:lnTo>
                <a:cubicBezTo>
                  <a:pt x="6324600" y="1163320"/>
                  <a:pt x="6327140" y="974090"/>
                  <a:pt x="6327140" y="783590"/>
                </a:cubicBezTo>
                <a:cubicBezTo>
                  <a:pt x="6327140" y="548640"/>
                  <a:pt x="6327140" y="311150"/>
                  <a:pt x="6328410" y="74930"/>
                </a:cubicBezTo>
                <a:lnTo>
                  <a:pt x="6328410" y="17780"/>
                </a:lnTo>
                <a:lnTo>
                  <a:pt x="6287770" y="17780"/>
                </a:lnTo>
                <a:lnTo>
                  <a:pt x="6287770" y="52070"/>
                </a:lnTo>
                <a:lnTo>
                  <a:pt x="6294120" y="52070"/>
                </a:lnTo>
                <a:lnTo>
                  <a:pt x="6294120" y="74930"/>
                </a:lnTo>
                <a:cubicBezTo>
                  <a:pt x="6294120" y="100330"/>
                  <a:pt x="6295390" y="127000"/>
                  <a:pt x="6295390" y="153670"/>
                </a:cubicBezTo>
                <a:cubicBezTo>
                  <a:pt x="6295390" y="191770"/>
                  <a:pt x="6295390" y="231140"/>
                  <a:pt x="6296660" y="270510"/>
                </a:cubicBezTo>
                <a:lnTo>
                  <a:pt x="6296660" y="508000"/>
                </a:lnTo>
                <a:cubicBezTo>
                  <a:pt x="6296660" y="661670"/>
                  <a:pt x="6297930" y="815340"/>
                  <a:pt x="6303010" y="965200"/>
                </a:cubicBezTo>
                <a:lnTo>
                  <a:pt x="6297930" y="955040"/>
                </a:lnTo>
                <a:cubicBezTo>
                  <a:pt x="6300470" y="993140"/>
                  <a:pt x="6300470" y="1033780"/>
                  <a:pt x="6301740" y="1074420"/>
                </a:cubicBezTo>
                <a:cubicBezTo>
                  <a:pt x="6301740" y="1097280"/>
                  <a:pt x="6303010" y="1120140"/>
                  <a:pt x="6303010" y="1144270"/>
                </a:cubicBezTo>
                <a:cubicBezTo>
                  <a:pt x="6304280" y="1289050"/>
                  <a:pt x="6299200" y="1440180"/>
                  <a:pt x="6303010" y="1584960"/>
                </a:cubicBezTo>
                <a:lnTo>
                  <a:pt x="6300470" y="1570990"/>
                </a:lnTo>
                <a:cubicBezTo>
                  <a:pt x="6299200" y="1775460"/>
                  <a:pt x="6300470" y="1973580"/>
                  <a:pt x="6301740" y="2169160"/>
                </a:cubicBezTo>
                <a:cubicBezTo>
                  <a:pt x="6301740" y="2261870"/>
                  <a:pt x="6300470" y="2354580"/>
                  <a:pt x="6301740" y="2447290"/>
                </a:cubicBezTo>
                <a:cubicBezTo>
                  <a:pt x="6300470" y="2651760"/>
                  <a:pt x="6304280" y="2788920"/>
                  <a:pt x="6304280" y="2994660"/>
                </a:cubicBezTo>
                <a:lnTo>
                  <a:pt x="6299200" y="2999740"/>
                </a:lnTo>
                <a:cubicBezTo>
                  <a:pt x="6316980" y="3345180"/>
                  <a:pt x="6283960" y="3724910"/>
                  <a:pt x="6303010" y="4084320"/>
                </a:cubicBezTo>
                <a:lnTo>
                  <a:pt x="6296660" y="4058920"/>
                </a:lnTo>
                <a:cubicBezTo>
                  <a:pt x="6306820" y="4114800"/>
                  <a:pt x="6292850" y="4276090"/>
                  <a:pt x="6309360" y="4255770"/>
                </a:cubicBezTo>
                <a:lnTo>
                  <a:pt x="6304280" y="4319270"/>
                </a:lnTo>
                <a:cubicBezTo>
                  <a:pt x="6325870" y="4563110"/>
                  <a:pt x="6294120" y="4763770"/>
                  <a:pt x="6308090" y="5063490"/>
                </a:cubicBezTo>
                <a:lnTo>
                  <a:pt x="6304280" y="5044440"/>
                </a:lnTo>
                <a:cubicBezTo>
                  <a:pt x="6306820" y="5124450"/>
                  <a:pt x="6309360" y="5217160"/>
                  <a:pt x="6305550" y="5275580"/>
                </a:cubicBezTo>
                <a:cubicBezTo>
                  <a:pt x="6305550" y="5266690"/>
                  <a:pt x="6304280" y="5270500"/>
                  <a:pt x="6303010" y="5251450"/>
                </a:cubicBezTo>
                <a:cubicBezTo>
                  <a:pt x="6287770" y="5500370"/>
                  <a:pt x="6304280" y="5778500"/>
                  <a:pt x="6304280" y="6042660"/>
                </a:cubicBezTo>
                <a:lnTo>
                  <a:pt x="6296660" y="6012180"/>
                </a:lnTo>
                <a:cubicBezTo>
                  <a:pt x="6299200" y="6050280"/>
                  <a:pt x="6300470" y="6099810"/>
                  <a:pt x="6300470" y="6153150"/>
                </a:cubicBezTo>
                <a:lnTo>
                  <a:pt x="6300470" y="6314440"/>
                </a:lnTo>
                <a:cubicBezTo>
                  <a:pt x="6296660" y="6314440"/>
                  <a:pt x="6294120" y="6313170"/>
                  <a:pt x="6289040" y="6313170"/>
                </a:cubicBezTo>
                <a:lnTo>
                  <a:pt x="6286500" y="6314440"/>
                </a:lnTo>
                <a:lnTo>
                  <a:pt x="6275070" y="6319520"/>
                </a:lnTo>
                <a:lnTo>
                  <a:pt x="6267450" y="6319520"/>
                </a:lnTo>
                <a:cubicBezTo>
                  <a:pt x="6247130" y="6314440"/>
                  <a:pt x="6250940" y="6316980"/>
                  <a:pt x="6242050" y="6311900"/>
                </a:cubicBezTo>
                <a:cubicBezTo>
                  <a:pt x="6137910" y="6310630"/>
                  <a:pt x="6123940" y="6300470"/>
                  <a:pt x="6050280" y="6295390"/>
                </a:cubicBezTo>
                <a:cubicBezTo>
                  <a:pt x="6050280" y="6295390"/>
                  <a:pt x="6051550" y="6295390"/>
                  <a:pt x="6050280" y="6296660"/>
                </a:cubicBezTo>
                <a:cubicBezTo>
                  <a:pt x="5999480" y="6305550"/>
                  <a:pt x="5929630" y="6300470"/>
                  <a:pt x="5888990" y="6299200"/>
                </a:cubicBezTo>
                <a:lnTo>
                  <a:pt x="5872480" y="6295390"/>
                </a:lnTo>
                <a:cubicBezTo>
                  <a:pt x="5848350" y="6286500"/>
                  <a:pt x="5754370" y="6311900"/>
                  <a:pt x="5786120" y="6297930"/>
                </a:cubicBezTo>
                <a:cubicBezTo>
                  <a:pt x="5575300" y="6301740"/>
                  <a:pt x="5334000" y="6301740"/>
                  <a:pt x="5099050" y="6301740"/>
                </a:cubicBezTo>
                <a:cubicBezTo>
                  <a:pt x="5066030" y="6308090"/>
                  <a:pt x="4918710" y="6301740"/>
                  <a:pt x="4970780" y="6311900"/>
                </a:cubicBezTo>
                <a:cubicBezTo>
                  <a:pt x="4912360" y="6299200"/>
                  <a:pt x="4737100" y="6296660"/>
                  <a:pt x="4672330" y="6296660"/>
                </a:cubicBezTo>
                <a:cubicBezTo>
                  <a:pt x="4674870" y="6295390"/>
                  <a:pt x="4677410" y="6294120"/>
                  <a:pt x="4687570" y="6294120"/>
                </a:cubicBezTo>
                <a:cubicBezTo>
                  <a:pt x="4561840" y="6277610"/>
                  <a:pt x="4537710" y="6309360"/>
                  <a:pt x="4419600" y="6289040"/>
                </a:cubicBezTo>
                <a:cubicBezTo>
                  <a:pt x="4400550" y="6303010"/>
                  <a:pt x="4204970" y="6285230"/>
                  <a:pt x="4137660" y="6300470"/>
                </a:cubicBezTo>
                <a:cubicBezTo>
                  <a:pt x="4123690" y="6297930"/>
                  <a:pt x="4118610" y="6294120"/>
                  <a:pt x="4123690" y="6292850"/>
                </a:cubicBezTo>
                <a:cubicBezTo>
                  <a:pt x="3910330" y="6290310"/>
                  <a:pt x="3675380" y="6289040"/>
                  <a:pt x="3496310" y="6286500"/>
                </a:cubicBezTo>
                <a:cubicBezTo>
                  <a:pt x="3342640" y="6299200"/>
                  <a:pt x="3124200" y="6281420"/>
                  <a:pt x="2990850" y="6297930"/>
                </a:cubicBezTo>
                <a:cubicBezTo>
                  <a:pt x="2881630" y="6294120"/>
                  <a:pt x="2703830" y="6287770"/>
                  <a:pt x="2551430" y="6294120"/>
                </a:cubicBezTo>
                <a:lnTo>
                  <a:pt x="2566670" y="6291580"/>
                </a:lnTo>
                <a:cubicBezTo>
                  <a:pt x="2393950" y="6292850"/>
                  <a:pt x="2178050" y="6292850"/>
                  <a:pt x="2059940" y="6304280"/>
                </a:cubicBezTo>
                <a:cubicBezTo>
                  <a:pt x="2009140" y="6287770"/>
                  <a:pt x="1934210" y="6291580"/>
                  <a:pt x="1859280" y="6286500"/>
                </a:cubicBezTo>
                <a:cubicBezTo>
                  <a:pt x="1743710" y="6294120"/>
                  <a:pt x="1511300" y="6291580"/>
                  <a:pt x="1334770" y="6299200"/>
                </a:cubicBezTo>
                <a:cubicBezTo>
                  <a:pt x="1308100" y="6291580"/>
                  <a:pt x="1189990" y="6303010"/>
                  <a:pt x="1181100" y="6291580"/>
                </a:cubicBezTo>
                <a:cubicBezTo>
                  <a:pt x="1004570" y="6299200"/>
                  <a:pt x="814070" y="6303010"/>
                  <a:pt x="617220" y="6304280"/>
                </a:cubicBezTo>
                <a:lnTo>
                  <a:pt x="318770" y="6304280"/>
                </a:lnTo>
                <a:lnTo>
                  <a:pt x="168910" y="6303010"/>
                </a:lnTo>
                <a:lnTo>
                  <a:pt x="93980" y="6301740"/>
                </a:lnTo>
                <a:lnTo>
                  <a:pt x="58420" y="6301740"/>
                </a:lnTo>
                <a:lnTo>
                  <a:pt x="45720" y="6300470"/>
                </a:lnTo>
                <a:lnTo>
                  <a:pt x="48260" y="6300470"/>
                </a:lnTo>
                <a:cubicBezTo>
                  <a:pt x="52070" y="6158230"/>
                  <a:pt x="55880" y="6018530"/>
                  <a:pt x="58420" y="5883910"/>
                </a:cubicBezTo>
                <a:cubicBezTo>
                  <a:pt x="55880" y="5859780"/>
                  <a:pt x="53340" y="5835650"/>
                  <a:pt x="49530" y="5810250"/>
                </a:cubicBezTo>
                <a:cubicBezTo>
                  <a:pt x="46990" y="5645150"/>
                  <a:pt x="45720" y="5462270"/>
                  <a:pt x="45720" y="5279390"/>
                </a:cubicBezTo>
                <a:cubicBezTo>
                  <a:pt x="46990" y="5237480"/>
                  <a:pt x="48260" y="5194300"/>
                  <a:pt x="45720" y="5149850"/>
                </a:cubicBezTo>
                <a:lnTo>
                  <a:pt x="45720" y="5121910"/>
                </a:lnTo>
                <a:lnTo>
                  <a:pt x="48260" y="5115560"/>
                </a:lnTo>
                <a:lnTo>
                  <a:pt x="49530" y="5046980"/>
                </a:lnTo>
                <a:cubicBezTo>
                  <a:pt x="50800" y="5048250"/>
                  <a:pt x="53340" y="5048250"/>
                  <a:pt x="54610" y="5053330"/>
                </a:cubicBezTo>
                <a:lnTo>
                  <a:pt x="54610" y="5067300"/>
                </a:lnTo>
                <a:lnTo>
                  <a:pt x="54610" y="5054600"/>
                </a:lnTo>
                <a:cubicBezTo>
                  <a:pt x="55880" y="5058410"/>
                  <a:pt x="57150" y="5063490"/>
                  <a:pt x="57150" y="5071110"/>
                </a:cubicBezTo>
                <a:lnTo>
                  <a:pt x="57150" y="4712970"/>
                </a:lnTo>
                <a:cubicBezTo>
                  <a:pt x="58420" y="4715510"/>
                  <a:pt x="59690" y="4718050"/>
                  <a:pt x="58420" y="4726940"/>
                </a:cubicBezTo>
                <a:cubicBezTo>
                  <a:pt x="69850" y="4635500"/>
                  <a:pt x="57150" y="4597400"/>
                  <a:pt x="57150" y="4538980"/>
                </a:cubicBezTo>
                <a:lnTo>
                  <a:pt x="57150" y="4527550"/>
                </a:lnTo>
                <a:cubicBezTo>
                  <a:pt x="57150" y="4507230"/>
                  <a:pt x="59690" y="4485640"/>
                  <a:pt x="63500" y="4457700"/>
                </a:cubicBezTo>
                <a:cubicBezTo>
                  <a:pt x="50800" y="4441190"/>
                  <a:pt x="64770" y="4271010"/>
                  <a:pt x="54610" y="4192270"/>
                </a:cubicBezTo>
                <a:lnTo>
                  <a:pt x="54610" y="4164330"/>
                </a:lnTo>
                <a:cubicBezTo>
                  <a:pt x="57150" y="4159250"/>
                  <a:pt x="58420" y="4156710"/>
                  <a:pt x="59690" y="4160520"/>
                </a:cubicBezTo>
                <a:cubicBezTo>
                  <a:pt x="62230" y="3947160"/>
                  <a:pt x="63500" y="3710940"/>
                  <a:pt x="66040" y="3529330"/>
                </a:cubicBezTo>
                <a:cubicBezTo>
                  <a:pt x="53340" y="3374390"/>
                  <a:pt x="71120" y="3154680"/>
                  <a:pt x="54610" y="3022600"/>
                </a:cubicBezTo>
                <a:cubicBezTo>
                  <a:pt x="58420" y="2912110"/>
                  <a:pt x="64770" y="2734310"/>
                  <a:pt x="58420" y="2580640"/>
                </a:cubicBezTo>
                <a:lnTo>
                  <a:pt x="60960" y="2595880"/>
                </a:lnTo>
                <a:cubicBezTo>
                  <a:pt x="59690" y="2421890"/>
                  <a:pt x="59690" y="2205990"/>
                  <a:pt x="48260" y="2086610"/>
                </a:cubicBezTo>
                <a:cubicBezTo>
                  <a:pt x="64770" y="2035810"/>
                  <a:pt x="60960" y="1960880"/>
                  <a:pt x="66040" y="1885950"/>
                </a:cubicBezTo>
                <a:cubicBezTo>
                  <a:pt x="58420" y="1770380"/>
                  <a:pt x="60960" y="1536700"/>
                  <a:pt x="53340" y="1360170"/>
                </a:cubicBezTo>
                <a:cubicBezTo>
                  <a:pt x="60960" y="1333500"/>
                  <a:pt x="50800" y="1214120"/>
                  <a:pt x="60960" y="1205230"/>
                </a:cubicBezTo>
                <a:cubicBezTo>
                  <a:pt x="53340" y="1028700"/>
                  <a:pt x="49530" y="836930"/>
                  <a:pt x="48260" y="638810"/>
                </a:cubicBezTo>
                <a:lnTo>
                  <a:pt x="48260" y="339090"/>
                </a:lnTo>
                <a:lnTo>
                  <a:pt x="49530" y="189230"/>
                </a:lnTo>
                <a:lnTo>
                  <a:pt x="50800" y="114300"/>
                </a:lnTo>
                <a:lnTo>
                  <a:pt x="50800" y="78740"/>
                </a:lnTo>
                <a:lnTo>
                  <a:pt x="52070" y="66040"/>
                </a:lnTo>
                <a:lnTo>
                  <a:pt x="64770" y="66040"/>
                </a:lnTo>
                <a:cubicBezTo>
                  <a:pt x="210820" y="69850"/>
                  <a:pt x="354330" y="73660"/>
                  <a:pt x="492760" y="77470"/>
                </a:cubicBezTo>
                <a:cubicBezTo>
                  <a:pt x="558800" y="71120"/>
                  <a:pt x="633730" y="58420"/>
                  <a:pt x="701040" y="50800"/>
                </a:cubicBezTo>
                <a:cubicBezTo>
                  <a:pt x="707390" y="52070"/>
                  <a:pt x="707390" y="53340"/>
                  <a:pt x="692150" y="53340"/>
                </a:cubicBezTo>
                <a:cubicBezTo>
                  <a:pt x="788670" y="50800"/>
                  <a:pt x="877570" y="62230"/>
                  <a:pt x="974090" y="59690"/>
                </a:cubicBezTo>
                <a:cubicBezTo>
                  <a:pt x="972820" y="60960"/>
                  <a:pt x="972820" y="60960"/>
                  <a:pt x="957580" y="63500"/>
                </a:cubicBezTo>
                <a:cubicBezTo>
                  <a:pt x="1047750" y="58420"/>
                  <a:pt x="1143000" y="72390"/>
                  <a:pt x="1249680" y="63500"/>
                </a:cubicBezTo>
                <a:lnTo>
                  <a:pt x="1256030" y="66040"/>
                </a:lnTo>
                <a:lnTo>
                  <a:pt x="1323340" y="62230"/>
                </a:lnTo>
                <a:cubicBezTo>
                  <a:pt x="1322070" y="64770"/>
                  <a:pt x="1319530" y="69850"/>
                  <a:pt x="1299210" y="69850"/>
                </a:cubicBezTo>
                <a:cubicBezTo>
                  <a:pt x="2119630" y="73660"/>
                  <a:pt x="2965450" y="55880"/>
                  <a:pt x="3807460" y="58420"/>
                </a:cubicBezTo>
                <a:lnTo>
                  <a:pt x="3775710" y="62230"/>
                </a:lnTo>
                <a:lnTo>
                  <a:pt x="3939540" y="55880"/>
                </a:lnTo>
                <a:cubicBezTo>
                  <a:pt x="3938270" y="57150"/>
                  <a:pt x="3930650" y="58420"/>
                  <a:pt x="3923030" y="59690"/>
                </a:cubicBezTo>
                <a:cubicBezTo>
                  <a:pt x="4132580" y="66040"/>
                  <a:pt x="4349750" y="55880"/>
                  <a:pt x="4552950" y="57150"/>
                </a:cubicBezTo>
                <a:cubicBezTo>
                  <a:pt x="4551680" y="58420"/>
                  <a:pt x="4521200" y="62230"/>
                  <a:pt x="4549140" y="64770"/>
                </a:cubicBezTo>
                <a:cubicBezTo>
                  <a:pt x="4700270" y="54610"/>
                  <a:pt x="4791710" y="77470"/>
                  <a:pt x="4866640" y="57150"/>
                </a:cubicBezTo>
                <a:cubicBezTo>
                  <a:pt x="4874260" y="58420"/>
                  <a:pt x="4878070" y="62230"/>
                  <a:pt x="4862830" y="64770"/>
                </a:cubicBezTo>
                <a:cubicBezTo>
                  <a:pt x="5283200" y="58420"/>
                  <a:pt x="5713730" y="58420"/>
                  <a:pt x="6136640" y="62230"/>
                </a:cubicBezTo>
                <a:cubicBezTo>
                  <a:pt x="6184900" y="59690"/>
                  <a:pt x="6235700" y="58420"/>
                  <a:pt x="6286500" y="55880"/>
                </a:cubicBezTo>
                <a:lnTo>
                  <a:pt x="6286500" y="20320"/>
                </a:lnTo>
                <a:cubicBezTo>
                  <a:pt x="6008370" y="19050"/>
                  <a:pt x="5728970" y="19050"/>
                  <a:pt x="5449570" y="17780"/>
                </a:cubicBezTo>
                <a:cubicBezTo>
                  <a:pt x="4559300" y="12700"/>
                  <a:pt x="3779520" y="0"/>
                  <a:pt x="2912110" y="24130"/>
                </a:cubicBezTo>
                <a:cubicBezTo>
                  <a:pt x="2913380" y="22860"/>
                  <a:pt x="2905760" y="21590"/>
                  <a:pt x="2928620" y="20320"/>
                </a:cubicBezTo>
                <a:cubicBezTo>
                  <a:pt x="2678430" y="24130"/>
                  <a:pt x="2451100" y="17780"/>
                  <a:pt x="2214880" y="21590"/>
                </a:cubicBezTo>
                <a:lnTo>
                  <a:pt x="2216150" y="20320"/>
                </a:lnTo>
                <a:cubicBezTo>
                  <a:pt x="1634490" y="34290"/>
                  <a:pt x="1002030" y="17780"/>
                  <a:pt x="438150" y="33020"/>
                </a:cubicBezTo>
                <a:lnTo>
                  <a:pt x="19050" y="33020"/>
                </a:lnTo>
                <a:lnTo>
                  <a:pt x="19050" y="78740"/>
                </a:lnTo>
                <a:cubicBezTo>
                  <a:pt x="19050" y="213360"/>
                  <a:pt x="20320" y="350520"/>
                  <a:pt x="20320" y="488950"/>
                </a:cubicBezTo>
                <a:cubicBezTo>
                  <a:pt x="7620" y="951230"/>
                  <a:pt x="11430" y="1407160"/>
                  <a:pt x="20320" y="1866900"/>
                </a:cubicBezTo>
                <a:cubicBezTo>
                  <a:pt x="26670" y="2434590"/>
                  <a:pt x="8890" y="2984500"/>
                  <a:pt x="13970" y="3550920"/>
                </a:cubicBezTo>
                <a:cubicBezTo>
                  <a:pt x="7620" y="3983990"/>
                  <a:pt x="21590" y="4433570"/>
                  <a:pt x="25400" y="4879340"/>
                </a:cubicBezTo>
                <a:cubicBezTo>
                  <a:pt x="20320" y="5045710"/>
                  <a:pt x="13970" y="5217160"/>
                  <a:pt x="15240" y="5388610"/>
                </a:cubicBezTo>
                <a:lnTo>
                  <a:pt x="19050" y="5375910"/>
                </a:lnTo>
                <a:cubicBezTo>
                  <a:pt x="13970" y="5425440"/>
                  <a:pt x="15240" y="5480050"/>
                  <a:pt x="19050" y="5532120"/>
                </a:cubicBezTo>
                <a:cubicBezTo>
                  <a:pt x="17780" y="5593080"/>
                  <a:pt x="17780" y="5655310"/>
                  <a:pt x="19050" y="5717540"/>
                </a:cubicBezTo>
                <a:cubicBezTo>
                  <a:pt x="19050" y="5718810"/>
                  <a:pt x="19050" y="5721350"/>
                  <a:pt x="17780" y="5722620"/>
                </a:cubicBezTo>
                <a:lnTo>
                  <a:pt x="16510" y="5709920"/>
                </a:lnTo>
                <a:cubicBezTo>
                  <a:pt x="12700" y="5734050"/>
                  <a:pt x="15240" y="5761990"/>
                  <a:pt x="19050" y="5789930"/>
                </a:cubicBezTo>
                <a:cubicBezTo>
                  <a:pt x="19050" y="5814060"/>
                  <a:pt x="20320" y="5836920"/>
                  <a:pt x="20320" y="5861050"/>
                </a:cubicBezTo>
                <a:lnTo>
                  <a:pt x="24130" y="6056630"/>
                </a:lnTo>
                <a:cubicBezTo>
                  <a:pt x="21590" y="6106160"/>
                  <a:pt x="34290" y="6229350"/>
                  <a:pt x="15240" y="6233160"/>
                </a:cubicBezTo>
                <a:cubicBezTo>
                  <a:pt x="15240" y="6189980"/>
                  <a:pt x="6350" y="6300470"/>
                  <a:pt x="1270" y="6203950"/>
                </a:cubicBezTo>
                <a:cubicBezTo>
                  <a:pt x="0" y="6215380"/>
                  <a:pt x="0" y="6243320"/>
                  <a:pt x="0" y="6272530"/>
                </a:cubicBezTo>
                <a:cubicBezTo>
                  <a:pt x="0" y="6281420"/>
                  <a:pt x="1270" y="6290310"/>
                  <a:pt x="1270" y="6297930"/>
                </a:cubicBezTo>
                <a:cubicBezTo>
                  <a:pt x="2540" y="6315710"/>
                  <a:pt x="5080" y="6328410"/>
                  <a:pt x="7620" y="6324600"/>
                </a:cubicBezTo>
                <a:cubicBezTo>
                  <a:pt x="17780" y="6334760"/>
                  <a:pt x="25400" y="6379210"/>
                  <a:pt x="33020" y="6318250"/>
                </a:cubicBezTo>
                <a:lnTo>
                  <a:pt x="60960" y="6318250"/>
                </a:lnTo>
                <a:cubicBezTo>
                  <a:pt x="91440" y="6318250"/>
                  <a:pt x="121920" y="6318250"/>
                  <a:pt x="152400" y="6319520"/>
                </a:cubicBezTo>
                <a:cubicBezTo>
                  <a:pt x="194310" y="6320790"/>
                  <a:pt x="234950" y="6322060"/>
                  <a:pt x="273050" y="6323330"/>
                </a:cubicBezTo>
                <a:cubicBezTo>
                  <a:pt x="991870" y="6350000"/>
                  <a:pt x="1687830" y="6333490"/>
                  <a:pt x="2406650" y="6316980"/>
                </a:cubicBezTo>
                <a:cubicBezTo>
                  <a:pt x="3016250" y="6325870"/>
                  <a:pt x="3625850" y="6305550"/>
                  <a:pt x="4218940" y="6318250"/>
                </a:cubicBezTo>
                <a:cubicBezTo>
                  <a:pt x="3891280" y="6320790"/>
                  <a:pt x="3567430" y="6325870"/>
                  <a:pt x="3229610" y="6329680"/>
                </a:cubicBezTo>
                <a:cubicBezTo>
                  <a:pt x="3237230" y="6328410"/>
                  <a:pt x="3241040" y="6327140"/>
                  <a:pt x="3248660" y="6325870"/>
                </a:cubicBezTo>
                <a:cubicBezTo>
                  <a:pt x="3223260" y="6328410"/>
                  <a:pt x="3195320" y="6332220"/>
                  <a:pt x="3166110" y="6330950"/>
                </a:cubicBezTo>
                <a:cubicBezTo>
                  <a:pt x="3158490" y="6329680"/>
                  <a:pt x="3173730" y="6328410"/>
                  <a:pt x="3183890" y="6327140"/>
                </a:cubicBezTo>
                <a:cubicBezTo>
                  <a:pt x="3072130" y="6316980"/>
                  <a:pt x="2857500" y="6333490"/>
                  <a:pt x="2787650" y="6325870"/>
                </a:cubicBezTo>
                <a:cubicBezTo>
                  <a:pt x="2755900" y="6327140"/>
                  <a:pt x="2741930" y="6330950"/>
                  <a:pt x="2759710" y="6334760"/>
                </a:cubicBezTo>
                <a:cubicBezTo>
                  <a:pt x="2348230" y="6337300"/>
                  <a:pt x="1907540" y="6339840"/>
                  <a:pt x="1487170" y="6347460"/>
                </a:cubicBezTo>
                <a:cubicBezTo>
                  <a:pt x="1466850" y="6346190"/>
                  <a:pt x="1463040" y="6343650"/>
                  <a:pt x="1469390" y="6339840"/>
                </a:cubicBezTo>
                <a:cubicBezTo>
                  <a:pt x="1111250" y="6356350"/>
                  <a:pt x="735330" y="6350000"/>
                  <a:pt x="368300" y="6347460"/>
                </a:cubicBezTo>
                <a:cubicBezTo>
                  <a:pt x="354330" y="6351270"/>
                  <a:pt x="405130" y="6352540"/>
                  <a:pt x="369570" y="6356350"/>
                </a:cubicBezTo>
                <a:cubicBezTo>
                  <a:pt x="487680" y="6361430"/>
                  <a:pt x="585470" y="6346190"/>
                  <a:pt x="692150" y="6353810"/>
                </a:cubicBezTo>
                <a:lnTo>
                  <a:pt x="678180" y="6357620"/>
                </a:lnTo>
                <a:cubicBezTo>
                  <a:pt x="755650" y="6360160"/>
                  <a:pt x="693420" y="6347460"/>
                  <a:pt x="774700" y="6352540"/>
                </a:cubicBezTo>
                <a:cubicBezTo>
                  <a:pt x="806450" y="6356350"/>
                  <a:pt x="767080" y="6357620"/>
                  <a:pt x="781050" y="6358890"/>
                </a:cubicBezTo>
                <a:cubicBezTo>
                  <a:pt x="946150" y="6357620"/>
                  <a:pt x="1118870" y="6361430"/>
                  <a:pt x="1275080" y="6351270"/>
                </a:cubicBezTo>
                <a:cubicBezTo>
                  <a:pt x="1313180" y="6360160"/>
                  <a:pt x="1452880" y="6351270"/>
                  <a:pt x="1513840" y="6360160"/>
                </a:cubicBezTo>
                <a:cubicBezTo>
                  <a:pt x="1557020" y="6356350"/>
                  <a:pt x="1598930" y="6357620"/>
                  <a:pt x="1615440" y="6351270"/>
                </a:cubicBezTo>
                <a:cubicBezTo>
                  <a:pt x="2194560" y="6356350"/>
                  <a:pt x="2786380" y="6347460"/>
                  <a:pt x="3379470" y="6347460"/>
                </a:cubicBezTo>
                <a:cubicBezTo>
                  <a:pt x="3657600" y="6329680"/>
                  <a:pt x="3989070" y="6351270"/>
                  <a:pt x="4319270" y="6344920"/>
                </a:cubicBezTo>
                <a:cubicBezTo>
                  <a:pt x="4321810" y="6344920"/>
                  <a:pt x="4320540" y="6346190"/>
                  <a:pt x="4319270" y="6346190"/>
                </a:cubicBezTo>
                <a:cubicBezTo>
                  <a:pt x="4427220" y="6342380"/>
                  <a:pt x="4583430" y="6339840"/>
                  <a:pt x="4711700" y="6342380"/>
                </a:cubicBezTo>
                <a:lnTo>
                  <a:pt x="4820920" y="6334760"/>
                </a:lnTo>
                <a:cubicBezTo>
                  <a:pt x="5066030" y="6339840"/>
                  <a:pt x="5313680" y="6342380"/>
                  <a:pt x="5561330" y="6342380"/>
                </a:cubicBezTo>
                <a:lnTo>
                  <a:pt x="6200140" y="6342380"/>
                </a:lnTo>
                <a:cubicBezTo>
                  <a:pt x="6196330" y="6343650"/>
                  <a:pt x="6184900" y="6344920"/>
                  <a:pt x="6160770" y="6346190"/>
                </a:cubicBezTo>
                <a:cubicBezTo>
                  <a:pt x="6179820" y="6347460"/>
                  <a:pt x="6252210" y="6347460"/>
                  <a:pt x="6287770" y="6343650"/>
                </a:cubicBezTo>
                <a:cubicBezTo>
                  <a:pt x="6292850" y="6343650"/>
                  <a:pt x="6297930" y="6342380"/>
                  <a:pt x="6301740" y="6342380"/>
                </a:cubicBezTo>
                <a:lnTo>
                  <a:pt x="6327140" y="6342380"/>
                </a:lnTo>
                <a:lnTo>
                  <a:pt x="6327140" y="6327140"/>
                </a:lnTo>
                <a:cubicBezTo>
                  <a:pt x="6334760" y="6323330"/>
                  <a:pt x="6320790" y="6324600"/>
                  <a:pt x="6327140" y="6316980"/>
                </a:cubicBezTo>
                <a:lnTo>
                  <a:pt x="6327140" y="6010910"/>
                </a:lnTo>
                <a:cubicBezTo>
                  <a:pt x="6332220" y="6029960"/>
                  <a:pt x="6324600" y="6093460"/>
                  <a:pt x="6333490" y="6084570"/>
                </a:cubicBezTo>
                <a:cubicBezTo>
                  <a:pt x="6337300" y="6040120"/>
                  <a:pt x="6330950" y="6021070"/>
                  <a:pt x="6327140" y="6010910"/>
                </a:cubicBezTo>
                <a:cubicBezTo>
                  <a:pt x="6327140" y="5829300"/>
                  <a:pt x="6328410" y="5646420"/>
                  <a:pt x="6328410" y="5464810"/>
                </a:cubicBezTo>
                <a:cubicBezTo>
                  <a:pt x="6329680" y="5349240"/>
                  <a:pt x="6329680" y="5234940"/>
                  <a:pt x="6330950" y="5121910"/>
                </a:cubicBezTo>
                <a:cubicBezTo>
                  <a:pt x="6337300" y="5403850"/>
                  <a:pt x="6332220" y="5692140"/>
                  <a:pt x="6330950" y="5975350"/>
                </a:cubicBezTo>
                <a:cubicBezTo>
                  <a:pt x="6334760" y="5989320"/>
                  <a:pt x="6336030" y="5938520"/>
                  <a:pt x="6339840" y="5974080"/>
                </a:cubicBezTo>
                <a:cubicBezTo>
                  <a:pt x="6344920" y="5855970"/>
                  <a:pt x="6329680" y="5758180"/>
                  <a:pt x="6337300" y="5651500"/>
                </a:cubicBezTo>
                <a:lnTo>
                  <a:pt x="6341110" y="5665470"/>
                </a:lnTo>
                <a:cubicBezTo>
                  <a:pt x="6343650" y="5588000"/>
                  <a:pt x="6330950" y="5650230"/>
                  <a:pt x="6336030" y="5568950"/>
                </a:cubicBezTo>
                <a:cubicBezTo>
                  <a:pt x="6341110" y="5539740"/>
                  <a:pt x="6342380" y="5580380"/>
                  <a:pt x="6343650" y="5565140"/>
                </a:cubicBezTo>
                <a:close/>
                <a:moveTo>
                  <a:pt x="5871210" y="6315710"/>
                </a:moveTo>
                <a:lnTo>
                  <a:pt x="5899150" y="6315710"/>
                </a:lnTo>
                <a:cubicBezTo>
                  <a:pt x="5892800" y="6314440"/>
                  <a:pt x="5883910" y="6314440"/>
                  <a:pt x="5871210" y="6315710"/>
                </a:cubicBezTo>
                <a:close/>
              </a:path>
            </a:pathLst>
          </a:custGeom>
          <a:solidFill>
            <a:srgbClr val="0D14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6"/>
          <p:cNvSpPr txBox="1"/>
          <p:nvPr/>
        </p:nvSpPr>
        <p:spPr>
          <a:xfrm>
            <a:off x="451779" y="6705320"/>
            <a:ext cx="5340801" cy="2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Stave Jobs</a:t>
            </a:r>
            <a:endParaRPr/>
          </a:p>
          <a:p>
            <a:pPr indent="0" lvl="0" marL="0" marR="0" rtl="0" algn="ctr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jeden z trzech założycieli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firmy Apple, były jej prezes</a:t>
            </a:r>
            <a:endParaRPr/>
          </a:p>
          <a:p>
            <a:pPr indent="0" lvl="0" marL="0" marR="0" rtl="0" algn="ctr">
              <a:lnSpc>
                <a:spcPct val="139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 przewodniczący </a:t>
            </a:r>
            <a:endParaRPr/>
          </a:p>
        </p:txBody>
      </p:sp>
      <p:sp>
        <p:nvSpPr>
          <p:cNvPr id="164" name="Google Shape;164;p6"/>
          <p:cNvSpPr txBox="1"/>
          <p:nvPr/>
        </p:nvSpPr>
        <p:spPr>
          <a:xfrm>
            <a:off x="6121214" y="6497955"/>
            <a:ext cx="5471491" cy="37890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Bill Gates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amerykański informatyk</a:t>
            </a:r>
            <a:endParaRPr/>
          </a:p>
          <a:p>
            <a:pPr indent="0" lvl="0" marL="0" marR="0" rtl="0" algn="ctr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i przedsiębiorca, twórca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korporacji Microsoft,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zapoczątkował rewolucję</a:t>
            </a:r>
            <a:endParaRPr/>
          </a:p>
          <a:p>
            <a:pPr indent="0" lvl="0" marL="0" marR="0" rtl="0" algn="ctr">
              <a:lnSpc>
                <a:spcPct val="139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informatyczną</a:t>
            </a:r>
            <a:endParaRPr/>
          </a:p>
          <a:p>
            <a:pPr indent="0" lvl="0" marL="0" marR="0" rtl="0" algn="ctr">
              <a:lnSpc>
                <a:spcPct val="139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0D149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65" name="Google Shape;165;p6"/>
          <p:cNvSpPr txBox="1"/>
          <p:nvPr/>
        </p:nvSpPr>
        <p:spPr>
          <a:xfrm>
            <a:off x="12119117" y="6497955"/>
            <a:ext cx="4613771" cy="3255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Greta Thunberg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szwedzka aktywistka 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klimatyczna, inicjatorka 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Młodzieżowego Strajku </a:t>
            </a:r>
            <a:endParaRPr/>
          </a:p>
          <a:p>
            <a:pPr indent="0" lvl="0" marL="0" marR="0" rtl="0" algn="ctr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Klimatycznego, </a:t>
            </a:r>
            <a:endParaRPr/>
          </a:p>
          <a:p>
            <a:pPr indent="0" lvl="0" marL="0" marR="0" rtl="0" algn="ctr">
              <a:lnSpc>
                <a:spcPct val="139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</a:t>
            </a: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złowiek roku 2019 </a:t>
            </a:r>
            <a:endParaRPr/>
          </a:p>
        </p:txBody>
      </p:sp>
      <p:pic>
        <p:nvPicPr>
          <p:cNvPr id="166" name="Google Shape;16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314793">
            <a:off x="1229329" y="4561738"/>
            <a:ext cx="1337184" cy="13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314793">
            <a:off x="5452623" y="825503"/>
            <a:ext cx="1337184" cy="13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314793">
            <a:off x="16064296" y="4476475"/>
            <a:ext cx="1337184" cy="133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E0FF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7"/>
          <p:cNvPicPr preferRelativeResize="0"/>
          <p:nvPr/>
        </p:nvPicPr>
        <p:blipFill rotWithShape="1">
          <a:blip r:embed="rId3">
            <a:alphaModFix/>
          </a:blip>
          <a:srcRect b="17196" l="2148" r="9120" t="0"/>
          <a:stretch/>
        </p:blipFill>
        <p:spPr>
          <a:xfrm rot="-353538">
            <a:off x="1028700" y="533400"/>
            <a:ext cx="5001478" cy="550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/>
          <p:cNvPicPr preferRelativeResize="0"/>
          <p:nvPr/>
        </p:nvPicPr>
        <p:blipFill rotWithShape="1">
          <a:blip r:embed="rId4">
            <a:alphaModFix/>
          </a:blip>
          <a:srcRect b="0" l="0" r="0" t="4414"/>
          <a:stretch/>
        </p:blipFill>
        <p:spPr>
          <a:xfrm rot="665281">
            <a:off x="6295631" y="533400"/>
            <a:ext cx="4716288" cy="557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5">
            <a:alphaModFix/>
          </a:blip>
          <a:srcRect b="8928" l="10832" r="0" t="8927"/>
          <a:stretch/>
        </p:blipFill>
        <p:spPr>
          <a:xfrm rot="-486353">
            <a:off x="11490303" y="533400"/>
            <a:ext cx="4285048" cy="564495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7"/>
          <p:cNvSpPr/>
          <p:nvPr/>
        </p:nvSpPr>
        <p:spPr>
          <a:xfrm rot="-383470">
            <a:off x="693063" y="523460"/>
            <a:ext cx="5649566" cy="5457861"/>
          </a:xfrm>
          <a:custGeom>
            <a:rect b="b" l="l" r="r" t="t"/>
            <a:pathLst>
              <a:path extrusionOk="0" h="3346998" w="3464560">
                <a:moveTo>
                  <a:pt x="3462020" y="1070838"/>
                </a:moveTo>
                <a:lnTo>
                  <a:pt x="3464560" y="1056687"/>
                </a:lnTo>
                <a:lnTo>
                  <a:pt x="3458210" y="1060225"/>
                </a:lnTo>
                <a:lnTo>
                  <a:pt x="3458210" y="1037818"/>
                </a:lnTo>
                <a:cubicBezTo>
                  <a:pt x="3458210" y="1036639"/>
                  <a:pt x="3456940" y="1033101"/>
                  <a:pt x="3455670" y="1028384"/>
                </a:cubicBezTo>
                <a:lnTo>
                  <a:pt x="3455670" y="1026025"/>
                </a:lnTo>
                <a:lnTo>
                  <a:pt x="3454400" y="1026025"/>
                </a:lnTo>
                <a:cubicBezTo>
                  <a:pt x="3453130" y="1021308"/>
                  <a:pt x="3449320" y="1021308"/>
                  <a:pt x="3448050" y="1021308"/>
                </a:cubicBezTo>
                <a:cubicBezTo>
                  <a:pt x="3448050" y="983571"/>
                  <a:pt x="3449320" y="944654"/>
                  <a:pt x="3450590" y="906917"/>
                </a:cubicBezTo>
                <a:cubicBezTo>
                  <a:pt x="3450590" y="896303"/>
                  <a:pt x="3451860" y="886869"/>
                  <a:pt x="3451860" y="876256"/>
                </a:cubicBezTo>
                <a:lnTo>
                  <a:pt x="3455670" y="876256"/>
                </a:lnTo>
                <a:lnTo>
                  <a:pt x="3455670" y="847090"/>
                </a:lnTo>
                <a:lnTo>
                  <a:pt x="3459480" y="847090"/>
                </a:lnTo>
                <a:lnTo>
                  <a:pt x="3459480" y="816610"/>
                </a:lnTo>
                <a:cubicBezTo>
                  <a:pt x="3462020" y="781050"/>
                  <a:pt x="3464560" y="726440"/>
                  <a:pt x="3462020" y="692150"/>
                </a:cubicBezTo>
                <a:cubicBezTo>
                  <a:pt x="3463290" y="674370"/>
                  <a:pt x="3460750" y="652780"/>
                  <a:pt x="3459480" y="641350"/>
                </a:cubicBezTo>
                <a:lnTo>
                  <a:pt x="3460750" y="641350"/>
                </a:lnTo>
                <a:lnTo>
                  <a:pt x="3456940" y="542290"/>
                </a:lnTo>
                <a:lnTo>
                  <a:pt x="3458210" y="541020"/>
                </a:lnTo>
                <a:lnTo>
                  <a:pt x="3458210" y="537210"/>
                </a:lnTo>
                <a:cubicBezTo>
                  <a:pt x="3458210" y="502920"/>
                  <a:pt x="3456940" y="468630"/>
                  <a:pt x="3456940" y="431800"/>
                </a:cubicBezTo>
                <a:cubicBezTo>
                  <a:pt x="3454400" y="361950"/>
                  <a:pt x="3453130" y="290830"/>
                  <a:pt x="3459480" y="213360"/>
                </a:cubicBezTo>
                <a:lnTo>
                  <a:pt x="3459480" y="207010"/>
                </a:lnTo>
                <a:cubicBezTo>
                  <a:pt x="3458210" y="191770"/>
                  <a:pt x="3458210" y="176530"/>
                  <a:pt x="3458210" y="158750"/>
                </a:cubicBezTo>
                <a:lnTo>
                  <a:pt x="3458210" y="80010"/>
                </a:lnTo>
                <a:lnTo>
                  <a:pt x="3463290" y="59690"/>
                </a:lnTo>
                <a:lnTo>
                  <a:pt x="3463290" y="8890"/>
                </a:lnTo>
                <a:lnTo>
                  <a:pt x="3456940" y="8890"/>
                </a:lnTo>
                <a:cubicBezTo>
                  <a:pt x="3418840" y="8890"/>
                  <a:pt x="3362960" y="7620"/>
                  <a:pt x="3347720" y="7620"/>
                </a:cubicBezTo>
                <a:cubicBezTo>
                  <a:pt x="3319780" y="7620"/>
                  <a:pt x="3304540" y="7620"/>
                  <a:pt x="3296920" y="8890"/>
                </a:cubicBezTo>
                <a:cubicBezTo>
                  <a:pt x="3263900" y="0"/>
                  <a:pt x="3185160" y="1270"/>
                  <a:pt x="3108960" y="3810"/>
                </a:cubicBezTo>
                <a:cubicBezTo>
                  <a:pt x="3070860" y="5080"/>
                  <a:pt x="3034030" y="5080"/>
                  <a:pt x="3008630" y="3810"/>
                </a:cubicBezTo>
                <a:lnTo>
                  <a:pt x="3004820" y="3810"/>
                </a:lnTo>
                <a:lnTo>
                  <a:pt x="3002280" y="10160"/>
                </a:lnTo>
                <a:cubicBezTo>
                  <a:pt x="2951480" y="10160"/>
                  <a:pt x="2901950" y="11430"/>
                  <a:pt x="2837180" y="13970"/>
                </a:cubicBezTo>
                <a:lnTo>
                  <a:pt x="2825750" y="13970"/>
                </a:lnTo>
                <a:lnTo>
                  <a:pt x="2827020" y="16510"/>
                </a:lnTo>
                <a:lnTo>
                  <a:pt x="2794000" y="16510"/>
                </a:lnTo>
                <a:lnTo>
                  <a:pt x="2794000" y="21590"/>
                </a:lnTo>
                <a:cubicBezTo>
                  <a:pt x="2771140" y="21590"/>
                  <a:pt x="2747010" y="20320"/>
                  <a:pt x="2720340" y="19050"/>
                </a:cubicBezTo>
                <a:cubicBezTo>
                  <a:pt x="2697480" y="17780"/>
                  <a:pt x="2674620" y="17780"/>
                  <a:pt x="2651760" y="16510"/>
                </a:cubicBezTo>
                <a:lnTo>
                  <a:pt x="2651760" y="15240"/>
                </a:lnTo>
                <a:cubicBezTo>
                  <a:pt x="2644140" y="13970"/>
                  <a:pt x="2635250" y="13970"/>
                  <a:pt x="2627630" y="12700"/>
                </a:cubicBezTo>
                <a:lnTo>
                  <a:pt x="2626360" y="44450"/>
                </a:lnTo>
                <a:lnTo>
                  <a:pt x="2622550" y="44450"/>
                </a:lnTo>
                <a:lnTo>
                  <a:pt x="2622550" y="13970"/>
                </a:lnTo>
                <a:cubicBezTo>
                  <a:pt x="2573020" y="10160"/>
                  <a:pt x="2520950" y="12700"/>
                  <a:pt x="2470150" y="15240"/>
                </a:cubicBezTo>
                <a:cubicBezTo>
                  <a:pt x="2418080" y="17780"/>
                  <a:pt x="2368550" y="20320"/>
                  <a:pt x="2322830" y="16510"/>
                </a:cubicBezTo>
                <a:cubicBezTo>
                  <a:pt x="2301240" y="17780"/>
                  <a:pt x="2284730" y="17780"/>
                  <a:pt x="2270760" y="16510"/>
                </a:cubicBezTo>
                <a:lnTo>
                  <a:pt x="2270760" y="15240"/>
                </a:lnTo>
                <a:lnTo>
                  <a:pt x="2227580" y="12700"/>
                </a:lnTo>
                <a:lnTo>
                  <a:pt x="2227580" y="16510"/>
                </a:lnTo>
                <a:cubicBezTo>
                  <a:pt x="2213610" y="16510"/>
                  <a:pt x="2198370" y="17780"/>
                  <a:pt x="2181860" y="17780"/>
                </a:cubicBezTo>
                <a:lnTo>
                  <a:pt x="2171700" y="12700"/>
                </a:lnTo>
                <a:lnTo>
                  <a:pt x="2165350" y="12700"/>
                </a:lnTo>
                <a:cubicBezTo>
                  <a:pt x="2148840" y="11430"/>
                  <a:pt x="2141220" y="11430"/>
                  <a:pt x="2138680" y="19050"/>
                </a:cubicBezTo>
                <a:lnTo>
                  <a:pt x="2138680" y="21590"/>
                </a:lnTo>
                <a:cubicBezTo>
                  <a:pt x="2132330" y="22860"/>
                  <a:pt x="2125980" y="22860"/>
                  <a:pt x="2120900" y="24130"/>
                </a:cubicBezTo>
                <a:cubicBezTo>
                  <a:pt x="2108200" y="19050"/>
                  <a:pt x="2091690" y="20320"/>
                  <a:pt x="2072640" y="20320"/>
                </a:cubicBezTo>
                <a:cubicBezTo>
                  <a:pt x="2053590" y="21590"/>
                  <a:pt x="2033270" y="21590"/>
                  <a:pt x="2019300" y="16510"/>
                </a:cubicBezTo>
                <a:lnTo>
                  <a:pt x="2018030" y="15240"/>
                </a:lnTo>
                <a:lnTo>
                  <a:pt x="2015490" y="15240"/>
                </a:lnTo>
                <a:cubicBezTo>
                  <a:pt x="2009140" y="16510"/>
                  <a:pt x="1983740" y="17780"/>
                  <a:pt x="1959610" y="19050"/>
                </a:cubicBezTo>
                <a:cubicBezTo>
                  <a:pt x="1936750" y="20320"/>
                  <a:pt x="1911350" y="21590"/>
                  <a:pt x="1891030" y="22860"/>
                </a:cubicBezTo>
                <a:cubicBezTo>
                  <a:pt x="1887220" y="20320"/>
                  <a:pt x="1879600" y="19050"/>
                  <a:pt x="1870710" y="19050"/>
                </a:cubicBezTo>
                <a:cubicBezTo>
                  <a:pt x="1841500" y="20320"/>
                  <a:pt x="1808480" y="21590"/>
                  <a:pt x="1767840" y="21590"/>
                </a:cubicBezTo>
                <a:lnTo>
                  <a:pt x="1766570" y="20320"/>
                </a:lnTo>
                <a:lnTo>
                  <a:pt x="1760220" y="21590"/>
                </a:lnTo>
                <a:cubicBezTo>
                  <a:pt x="1733550" y="21590"/>
                  <a:pt x="1706880" y="20320"/>
                  <a:pt x="1680210" y="20320"/>
                </a:cubicBezTo>
                <a:lnTo>
                  <a:pt x="1680210" y="17780"/>
                </a:lnTo>
                <a:cubicBezTo>
                  <a:pt x="1672590" y="19050"/>
                  <a:pt x="1664970" y="19050"/>
                  <a:pt x="1658620" y="20320"/>
                </a:cubicBezTo>
                <a:lnTo>
                  <a:pt x="1648460" y="20320"/>
                </a:lnTo>
                <a:cubicBezTo>
                  <a:pt x="1586230" y="19050"/>
                  <a:pt x="1521460" y="17780"/>
                  <a:pt x="1455420" y="17780"/>
                </a:cubicBezTo>
                <a:lnTo>
                  <a:pt x="1452880" y="17780"/>
                </a:lnTo>
                <a:lnTo>
                  <a:pt x="1449070" y="22860"/>
                </a:lnTo>
                <a:lnTo>
                  <a:pt x="1449070" y="27940"/>
                </a:lnTo>
                <a:lnTo>
                  <a:pt x="1446530" y="27940"/>
                </a:lnTo>
                <a:lnTo>
                  <a:pt x="1367790" y="16510"/>
                </a:lnTo>
                <a:cubicBezTo>
                  <a:pt x="1356360" y="16510"/>
                  <a:pt x="1350010" y="19050"/>
                  <a:pt x="1342390" y="20320"/>
                </a:cubicBezTo>
                <a:cubicBezTo>
                  <a:pt x="1330960" y="22860"/>
                  <a:pt x="1320800" y="26670"/>
                  <a:pt x="1287780" y="21590"/>
                </a:cubicBezTo>
                <a:lnTo>
                  <a:pt x="1287780" y="24130"/>
                </a:lnTo>
                <a:lnTo>
                  <a:pt x="1207770" y="24130"/>
                </a:lnTo>
                <a:cubicBezTo>
                  <a:pt x="1115060" y="24130"/>
                  <a:pt x="1008380" y="24130"/>
                  <a:pt x="925830" y="19050"/>
                </a:cubicBezTo>
                <a:lnTo>
                  <a:pt x="891540" y="17780"/>
                </a:lnTo>
                <a:lnTo>
                  <a:pt x="905510" y="24130"/>
                </a:lnTo>
                <a:lnTo>
                  <a:pt x="897890" y="24130"/>
                </a:lnTo>
                <a:cubicBezTo>
                  <a:pt x="864870" y="21590"/>
                  <a:pt x="848360" y="20320"/>
                  <a:pt x="840740" y="24130"/>
                </a:cubicBezTo>
                <a:lnTo>
                  <a:pt x="840740" y="21590"/>
                </a:lnTo>
                <a:cubicBezTo>
                  <a:pt x="839470" y="21590"/>
                  <a:pt x="839470" y="21590"/>
                  <a:pt x="838200" y="22860"/>
                </a:cubicBezTo>
                <a:cubicBezTo>
                  <a:pt x="836930" y="22860"/>
                  <a:pt x="835660" y="21590"/>
                  <a:pt x="833120" y="21590"/>
                </a:cubicBezTo>
                <a:lnTo>
                  <a:pt x="833120" y="15240"/>
                </a:lnTo>
                <a:cubicBezTo>
                  <a:pt x="797560" y="16510"/>
                  <a:pt x="768350" y="16510"/>
                  <a:pt x="742950" y="15240"/>
                </a:cubicBezTo>
                <a:cubicBezTo>
                  <a:pt x="713740" y="13970"/>
                  <a:pt x="687070" y="13970"/>
                  <a:pt x="659130" y="16510"/>
                </a:cubicBezTo>
                <a:cubicBezTo>
                  <a:pt x="657860" y="15240"/>
                  <a:pt x="656590" y="12700"/>
                  <a:pt x="652780" y="11430"/>
                </a:cubicBezTo>
                <a:lnTo>
                  <a:pt x="650240" y="11430"/>
                </a:lnTo>
                <a:cubicBezTo>
                  <a:pt x="646430" y="11430"/>
                  <a:pt x="643890" y="12700"/>
                  <a:pt x="641350" y="12700"/>
                </a:cubicBezTo>
                <a:lnTo>
                  <a:pt x="641350" y="7620"/>
                </a:lnTo>
                <a:cubicBezTo>
                  <a:pt x="572770" y="7620"/>
                  <a:pt x="551180" y="15240"/>
                  <a:pt x="541020" y="21590"/>
                </a:cubicBezTo>
                <a:cubicBezTo>
                  <a:pt x="486410" y="20320"/>
                  <a:pt x="438150" y="19050"/>
                  <a:pt x="391160" y="15240"/>
                </a:cubicBezTo>
                <a:lnTo>
                  <a:pt x="391160" y="20320"/>
                </a:lnTo>
                <a:lnTo>
                  <a:pt x="373380" y="20320"/>
                </a:lnTo>
                <a:lnTo>
                  <a:pt x="373380" y="22860"/>
                </a:lnTo>
                <a:lnTo>
                  <a:pt x="298450" y="22860"/>
                </a:lnTo>
                <a:lnTo>
                  <a:pt x="251460" y="19050"/>
                </a:lnTo>
                <a:lnTo>
                  <a:pt x="250190" y="19050"/>
                </a:lnTo>
                <a:cubicBezTo>
                  <a:pt x="240030" y="22860"/>
                  <a:pt x="205740" y="22860"/>
                  <a:pt x="173990" y="22860"/>
                </a:cubicBezTo>
                <a:cubicBezTo>
                  <a:pt x="146050" y="22860"/>
                  <a:pt x="120650" y="22860"/>
                  <a:pt x="107950" y="25400"/>
                </a:cubicBezTo>
                <a:lnTo>
                  <a:pt x="100330" y="27940"/>
                </a:lnTo>
                <a:lnTo>
                  <a:pt x="45720" y="27940"/>
                </a:lnTo>
                <a:lnTo>
                  <a:pt x="45720" y="34290"/>
                </a:lnTo>
                <a:lnTo>
                  <a:pt x="29210" y="34290"/>
                </a:lnTo>
                <a:lnTo>
                  <a:pt x="29210" y="40640"/>
                </a:lnTo>
                <a:cubicBezTo>
                  <a:pt x="29210" y="50800"/>
                  <a:pt x="29210" y="62230"/>
                  <a:pt x="27940" y="76200"/>
                </a:cubicBezTo>
                <a:lnTo>
                  <a:pt x="27940" y="87630"/>
                </a:lnTo>
                <a:cubicBezTo>
                  <a:pt x="27940" y="97790"/>
                  <a:pt x="27940" y="105410"/>
                  <a:pt x="26670" y="114300"/>
                </a:cubicBezTo>
                <a:lnTo>
                  <a:pt x="25400" y="130810"/>
                </a:lnTo>
                <a:cubicBezTo>
                  <a:pt x="21590" y="194310"/>
                  <a:pt x="22860" y="208280"/>
                  <a:pt x="22860" y="222250"/>
                </a:cubicBezTo>
                <a:cubicBezTo>
                  <a:pt x="24130" y="236220"/>
                  <a:pt x="24130" y="248920"/>
                  <a:pt x="20320" y="311150"/>
                </a:cubicBezTo>
                <a:lnTo>
                  <a:pt x="19050" y="328930"/>
                </a:lnTo>
                <a:lnTo>
                  <a:pt x="30480" y="316230"/>
                </a:lnTo>
                <a:cubicBezTo>
                  <a:pt x="31750" y="328930"/>
                  <a:pt x="29210" y="356870"/>
                  <a:pt x="27940" y="378460"/>
                </a:cubicBezTo>
                <a:cubicBezTo>
                  <a:pt x="26670" y="412750"/>
                  <a:pt x="22860" y="450850"/>
                  <a:pt x="25400" y="485140"/>
                </a:cubicBezTo>
                <a:lnTo>
                  <a:pt x="16510" y="457200"/>
                </a:lnTo>
                <a:lnTo>
                  <a:pt x="17780" y="504190"/>
                </a:lnTo>
                <a:cubicBezTo>
                  <a:pt x="17780" y="519430"/>
                  <a:pt x="19050" y="535940"/>
                  <a:pt x="19050" y="552450"/>
                </a:cubicBezTo>
                <a:cubicBezTo>
                  <a:pt x="16510" y="565150"/>
                  <a:pt x="13970" y="577850"/>
                  <a:pt x="12700" y="588010"/>
                </a:cubicBezTo>
                <a:lnTo>
                  <a:pt x="7620" y="588010"/>
                </a:lnTo>
                <a:cubicBezTo>
                  <a:pt x="3810" y="640080"/>
                  <a:pt x="5080" y="643890"/>
                  <a:pt x="8890" y="647700"/>
                </a:cubicBezTo>
                <a:cubicBezTo>
                  <a:pt x="10160" y="648970"/>
                  <a:pt x="12700" y="650240"/>
                  <a:pt x="13970" y="650240"/>
                </a:cubicBezTo>
                <a:cubicBezTo>
                  <a:pt x="15240" y="652780"/>
                  <a:pt x="16510" y="659130"/>
                  <a:pt x="16510" y="675640"/>
                </a:cubicBezTo>
                <a:cubicBezTo>
                  <a:pt x="15240" y="675640"/>
                  <a:pt x="13970" y="675640"/>
                  <a:pt x="11430" y="676910"/>
                </a:cubicBezTo>
                <a:cubicBezTo>
                  <a:pt x="6350" y="679450"/>
                  <a:pt x="5080" y="685800"/>
                  <a:pt x="5080" y="712470"/>
                </a:cubicBezTo>
                <a:cubicBezTo>
                  <a:pt x="3810" y="722630"/>
                  <a:pt x="5080" y="748030"/>
                  <a:pt x="7620" y="779780"/>
                </a:cubicBezTo>
                <a:cubicBezTo>
                  <a:pt x="8890" y="800100"/>
                  <a:pt x="10160" y="822960"/>
                  <a:pt x="11430" y="845820"/>
                </a:cubicBezTo>
                <a:lnTo>
                  <a:pt x="38100" y="845820"/>
                </a:lnTo>
                <a:lnTo>
                  <a:pt x="11430" y="845820"/>
                </a:lnTo>
                <a:lnTo>
                  <a:pt x="11430" y="857250"/>
                </a:lnTo>
                <a:cubicBezTo>
                  <a:pt x="7620" y="860925"/>
                  <a:pt x="6350" y="872718"/>
                  <a:pt x="6350" y="924606"/>
                </a:cubicBezTo>
                <a:lnTo>
                  <a:pt x="10160" y="924606"/>
                </a:lnTo>
                <a:lnTo>
                  <a:pt x="10160" y="930503"/>
                </a:lnTo>
                <a:lnTo>
                  <a:pt x="19050" y="931682"/>
                </a:lnTo>
                <a:lnTo>
                  <a:pt x="19050" y="948192"/>
                </a:lnTo>
                <a:lnTo>
                  <a:pt x="12700" y="948192"/>
                </a:lnTo>
                <a:lnTo>
                  <a:pt x="16510" y="995364"/>
                </a:lnTo>
                <a:lnTo>
                  <a:pt x="16510" y="1002439"/>
                </a:lnTo>
                <a:cubicBezTo>
                  <a:pt x="13970" y="1046073"/>
                  <a:pt x="10160" y="1090886"/>
                  <a:pt x="16510" y="1121548"/>
                </a:cubicBezTo>
                <a:cubicBezTo>
                  <a:pt x="16510" y="1123906"/>
                  <a:pt x="16510" y="1125085"/>
                  <a:pt x="15240" y="1126265"/>
                </a:cubicBezTo>
                <a:lnTo>
                  <a:pt x="12700" y="1127444"/>
                </a:lnTo>
                <a:lnTo>
                  <a:pt x="12700" y="1132161"/>
                </a:lnTo>
                <a:cubicBezTo>
                  <a:pt x="13970" y="1143954"/>
                  <a:pt x="13970" y="1161643"/>
                  <a:pt x="15240" y="1180512"/>
                </a:cubicBezTo>
                <a:cubicBezTo>
                  <a:pt x="16510" y="1218249"/>
                  <a:pt x="19050" y="1260704"/>
                  <a:pt x="21590" y="1280752"/>
                </a:cubicBezTo>
                <a:cubicBezTo>
                  <a:pt x="21590" y="1283110"/>
                  <a:pt x="20320" y="1285469"/>
                  <a:pt x="20320" y="1286648"/>
                </a:cubicBezTo>
                <a:cubicBezTo>
                  <a:pt x="20320" y="1287827"/>
                  <a:pt x="19050" y="1289007"/>
                  <a:pt x="19050" y="1290186"/>
                </a:cubicBezTo>
                <a:lnTo>
                  <a:pt x="21590" y="1290186"/>
                </a:lnTo>
                <a:lnTo>
                  <a:pt x="21590" y="1291365"/>
                </a:lnTo>
                <a:cubicBezTo>
                  <a:pt x="15240" y="1318489"/>
                  <a:pt x="17780" y="1375095"/>
                  <a:pt x="20320" y="1425804"/>
                </a:cubicBezTo>
                <a:cubicBezTo>
                  <a:pt x="21590" y="1463541"/>
                  <a:pt x="24130" y="1510713"/>
                  <a:pt x="20320" y="1520147"/>
                </a:cubicBezTo>
                <a:lnTo>
                  <a:pt x="16510" y="1520147"/>
                </a:lnTo>
                <a:lnTo>
                  <a:pt x="17780" y="1610952"/>
                </a:lnTo>
                <a:lnTo>
                  <a:pt x="11430" y="1610952"/>
                </a:lnTo>
                <a:cubicBezTo>
                  <a:pt x="11430" y="1621566"/>
                  <a:pt x="10160" y="1631000"/>
                  <a:pt x="10160" y="1640435"/>
                </a:cubicBezTo>
                <a:lnTo>
                  <a:pt x="8890" y="1639255"/>
                </a:lnTo>
                <a:lnTo>
                  <a:pt x="10160" y="1653407"/>
                </a:lnTo>
                <a:lnTo>
                  <a:pt x="10160" y="1656945"/>
                </a:lnTo>
                <a:lnTo>
                  <a:pt x="13970" y="1745391"/>
                </a:lnTo>
                <a:lnTo>
                  <a:pt x="21590" y="1745391"/>
                </a:lnTo>
                <a:cubicBezTo>
                  <a:pt x="22860" y="1751288"/>
                  <a:pt x="22860" y="1757184"/>
                  <a:pt x="24130" y="1761901"/>
                </a:cubicBezTo>
                <a:lnTo>
                  <a:pt x="22860" y="1760722"/>
                </a:lnTo>
                <a:lnTo>
                  <a:pt x="21590" y="1779591"/>
                </a:lnTo>
                <a:cubicBezTo>
                  <a:pt x="20320" y="1798459"/>
                  <a:pt x="20320" y="1813790"/>
                  <a:pt x="20320" y="1827941"/>
                </a:cubicBezTo>
                <a:cubicBezTo>
                  <a:pt x="17780" y="1835017"/>
                  <a:pt x="15240" y="1842093"/>
                  <a:pt x="13970" y="1850348"/>
                </a:cubicBezTo>
                <a:lnTo>
                  <a:pt x="12700" y="1853886"/>
                </a:lnTo>
                <a:lnTo>
                  <a:pt x="12700" y="1856244"/>
                </a:lnTo>
                <a:cubicBezTo>
                  <a:pt x="13970" y="1857424"/>
                  <a:pt x="15240" y="1862141"/>
                  <a:pt x="16510" y="1883368"/>
                </a:cubicBezTo>
                <a:cubicBezTo>
                  <a:pt x="16510" y="1911671"/>
                  <a:pt x="19050" y="1935257"/>
                  <a:pt x="22860" y="1971815"/>
                </a:cubicBezTo>
                <a:lnTo>
                  <a:pt x="12700" y="2006014"/>
                </a:lnTo>
                <a:cubicBezTo>
                  <a:pt x="8890" y="2018986"/>
                  <a:pt x="8890" y="2022524"/>
                  <a:pt x="8890" y="2028420"/>
                </a:cubicBezTo>
                <a:cubicBezTo>
                  <a:pt x="8890" y="2033138"/>
                  <a:pt x="8890" y="2040213"/>
                  <a:pt x="5080" y="2060261"/>
                </a:cubicBezTo>
                <a:lnTo>
                  <a:pt x="8890" y="2061440"/>
                </a:lnTo>
                <a:cubicBezTo>
                  <a:pt x="10160" y="2068516"/>
                  <a:pt x="10160" y="2095640"/>
                  <a:pt x="10160" y="2113329"/>
                </a:cubicBezTo>
                <a:cubicBezTo>
                  <a:pt x="10160" y="2148708"/>
                  <a:pt x="10160" y="2161680"/>
                  <a:pt x="12700" y="2165218"/>
                </a:cubicBezTo>
                <a:cubicBezTo>
                  <a:pt x="10160" y="2181728"/>
                  <a:pt x="8890" y="2197059"/>
                  <a:pt x="8890" y="2213569"/>
                </a:cubicBezTo>
                <a:cubicBezTo>
                  <a:pt x="7620" y="2232437"/>
                  <a:pt x="7620" y="2252485"/>
                  <a:pt x="2540" y="2277250"/>
                </a:cubicBezTo>
                <a:lnTo>
                  <a:pt x="0" y="2291402"/>
                </a:lnTo>
                <a:lnTo>
                  <a:pt x="6350" y="2287864"/>
                </a:lnTo>
                <a:lnTo>
                  <a:pt x="6350" y="2310270"/>
                </a:lnTo>
                <a:cubicBezTo>
                  <a:pt x="6350" y="2311450"/>
                  <a:pt x="7620" y="2314988"/>
                  <a:pt x="8890" y="2319705"/>
                </a:cubicBezTo>
                <a:lnTo>
                  <a:pt x="8890" y="2322063"/>
                </a:lnTo>
                <a:lnTo>
                  <a:pt x="10160" y="2322063"/>
                </a:lnTo>
                <a:cubicBezTo>
                  <a:pt x="11430" y="2326780"/>
                  <a:pt x="15240" y="2326780"/>
                  <a:pt x="16510" y="2326780"/>
                </a:cubicBezTo>
                <a:cubicBezTo>
                  <a:pt x="16510" y="2364518"/>
                  <a:pt x="15240" y="2403434"/>
                  <a:pt x="13970" y="2441171"/>
                </a:cubicBezTo>
                <a:cubicBezTo>
                  <a:pt x="13970" y="2451785"/>
                  <a:pt x="12700" y="2461219"/>
                  <a:pt x="12700" y="2471833"/>
                </a:cubicBezTo>
                <a:lnTo>
                  <a:pt x="8890" y="2471833"/>
                </a:lnTo>
                <a:lnTo>
                  <a:pt x="8890" y="2499908"/>
                </a:lnTo>
                <a:lnTo>
                  <a:pt x="6350" y="2499908"/>
                </a:lnTo>
                <a:lnTo>
                  <a:pt x="6350" y="2530388"/>
                </a:lnTo>
                <a:cubicBezTo>
                  <a:pt x="3810" y="2565948"/>
                  <a:pt x="1270" y="2620558"/>
                  <a:pt x="3810" y="2654848"/>
                </a:cubicBezTo>
                <a:cubicBezTo>
                  <a:pt x="2540" y="2672628"/>
                  <a:pt x="5080" y="2694218"/>
                  <a:pt x="6350" y="2705648"/>
                </a:cubicBezTo>
                <a:lnTo>
                  <a:pt x="5080" y="2705648"/>
                </a:lnTo>
                <a:lnTo>
                  <a:pt x="8890" y="2804708"/>
                </a:lnTo>
                <a:lnTo>
                  <a:pt x="7620" y="2805978"/>
                </a:lnTo>
                <a:lnTo>
                  <a:pt x="7620" y="2809788"/>
                </a:lnTo>
                <a:cubicBezTo>
                  <a:pt x="7620" y="2844078"/>
                  <a:pt x="8890" y="2878368"/>
                  <a:pt x="8890" y="2915198"/>
                </a:cubicBezTo>
                <a:cubicBezTo>
                  <a:pt x="11430" y="2985048"/>
                  <a:pt x="12700" y="3056168"/>
                  <a:pt x="6350" y="3133638"/>
                </a:cubicBezTo>
                <a:lnTo>
                  <a:pt x="6350" y="3139988"/>
                </a:lnTo>
                <a:cubicBezTo>
                  <a:pt x="7620" y="3155228"/>
                  <a:pt x="7620" y="3170468"/>
                  <a:pt x="7620" y="3188248"/>
                </a:cubicBezTo>
                <a:lnTo>
                  <a:pt x="7620" y="3266988"/>
                </a:lnTo>
                <a:lnTo>
                  <a:pt x="2540" y="3287308"/>
                </a:lnTo>
                <a:lnTo>
                  <a:pt x="2540" y="3338108"/>
                </a:lnTo>
                <a:lnTo>
                  <a:pt x="8890" y="3338108"/>
                </a:lnTo>
                <a:cubicBezTo>
                  <a:pt x="46990" y="3338108"/>
                  <a:pt x="102870" y="3339378"/>
                  <a:pt x="118110" y="3339378"/>
                </a:cubicBezTo>
                <a:cubicBezTo>
                  <a:pt x="146050" y="3339378"/>
                  <a:pt x="161290" y="3339378"/>
                  <a:pt x="168910" y="3338108"/>
                </a:cubicBezTo>
                <a:cubicBezTo>
                  <a:pt x="189230" y="3343188"/>
                  <a:pt x="227330" y="3344458"/>
                  <a:pt x="271780" y="3344458"/>
                </a:cubicBezTo>
                <a:cubicBezTo>
                  <a:pt x="298450" y="3344458"/>
                  <a:pt x="327660" y="3344458"/>
                  <a:pt x="356870" y="3343188"/>
                </a:cubicBezTo>
                <a:cubicBezTo>
                  <a:pt x="394970" y="3341918"/>
                  <a:pt x="431800" y="3341918"/>
                  <a:pt x="457200" y="3343188"/>
                </a:cubicBezTo>
                <a:lnTo>
                  <a:pt x="461010" y="3343188"/>
                </a:lnTo>
                <a:lnTo>
                  <a:pt x="463550" y="3336838"/>
                </a:lnTo>
                <a:cubicBezTo>
                  <a:pt x="514350" y="3336838"/>
                  <a:pt x="563880" y="3335568"/>
                  <a:pt x="628650" y="3333028"/>
                </a:cubicBezTo>
                <a:lnTo>
                  <a:pt x="640080" y="3333028"/>
                </a:lnTo>
                <a:lnTo>
                  <a:pt x="638810" y="3330488"/>
                </a:lnTo>
                <a:lnTo>
                  <a:pt x="671830" y="3330488"/>
                </a:lnTo>
                <a:lnTo>
                  <a:pt x="671830" y="3325408"/>
                </a:lnTo>
                <a:cubicBezTo>
                  <a:pt x="694690" y="3325408"/>
                  <a:pt x="718820" y="3326678"/>
                  <a:pt x="745490" y="3327948"/>
                </a:cubicBezTo>
                <a:cubicBezTo>
                  <a:pt x="763270" y="3329218"/>
                  <a:pt x="781050" y="3329218"/>
                  <a:pt x="798830" y="3330488"/>
                </a:cubicBezTo>
                <a:lnTo>
                  <a:pt x="798830" y="3341918"/>
                </a:lnTo>
                <a:lnTo>
                  <a:pt x="923290" y="3341918"/>
                </a:lnTo>
                <a:cubicBezTo>
                  <a:pt x="947420" y="3341918"/>
                  <a:pt x="970280" y="3340648"/>
                  <a:pt x="994410" y="3339378"/>
                </a:cubicBezTo>
                <a:cubicBezTo>
                  <a:pt x="1046480" y="3336838"/>
                  <a:pt x="1096010" y="3334298"/>
                  <a:pt x="1141730" y="3338108"/>
                </a:cubicBezTo>
                <a:cubicBezTo>
                  <a:pt x="1163320" y="3336838"/>
                  <a:pt x="1179830" y="3336838"/>
                  <a:pt x="1193800" y="3338108"/>
                </a:cubicBezTo>
                <a:lnTo>
                  <a:pt x="1193800" y="3339378"/>
                </a:lnTo>
                <a:lnTo>
                  <a:pt x="1202690" y="3339378"/>
                </a:lnTo>
                <a:lnTo>
                  <a:pt x="1235710" y="3341918"/>
                </a:lnTo>
                <a:lnTo>
                  <a:pt x="1235710" y="3338108"/>
                </a:lnTo>
                <a:cubicBezTo>
                  <a:pt x="1249680" y="3338108"/>
                  <a:pt x="1264920" y="3336838"/>
                  <a:pt x="1281430" y="3336838"/>
                </a:cubicBezTo>
                <a:lnTo>
                  <a:pt x="1292860" y="3343188"/>
                </a:lnTo>
                <a:lnTo>
                  <a:pt x="1300480" y="3343188"/>
                </a:lnTo>
                <a:cubicBezTo>
                  <a:pt x="1316990" y="3344458"/>
                  <a:pt x="1324610" y="3344458"/>
                  <a:pt x="1327150" y="3336838"/>
                </a:cubicBezTo>
                <a:lnTo>
                  <a:pt x="1327150" y="3334298"/>
                </a:lnTo>
                <a:cubicBezTo>
                  <a:pt x="1333500" y="3333028"/>
                  <a:pt x="1339850" y="3333028"/>
                  <a:pt x="1344930" y="3331758"/>
                </a:cubicBezTo>
                <a:cubicBezTo>
                  <a:pt x="1357630" y="3336838"/>
                  <a:pt x="1374140" y="3335568"/>
                  <a:pt x="1393190" y="3335568"/>
                </a:cubicBezTo>
                <a:cubicBezTo>
                  <a:pt x="1412240" y="3334298"/>
                  <a:pt x="1432560" y="3334298"/>
                  <a:pt x="1446530" y="3339378"/>
                </a:cubicBezTo>
                <a:lnTo>
                  <a:pt x="1447800" y="3340648"/>
                </a:lnTo>
                <a:lnTo>
                  <a:pt x="1450340" y="3340648"/>
                </a:lnTo>
                <a:cubicBezTo>
                  <a:pt x="1456690" y="3339378"/>
                  <a:pt x="1482090" y="3338108"/>
                  <a:pt x="1506220" y="3336838"/>
                </a:cubicBezTo>
                <a:cubicBezTo>
                  <a:pt x="1529080" y="3335568"/>
                  <a:pt x="1554480" y="3334298"/>
                  <a:pt x="1574800" y="3333028"/>
                </a:cubicBezTo>
                <a:cubicBezTo>
                  <a:pt x="1578610" y="3335568"/>
                  <a:pt x="1587500" y="3336838"/>
                  <a:pt x="1595120" y="3336838"/>
                </a:cubicBezTo>
                <a:cubicBezTo>
                  <a:pt x="1624330" y="3335568"/>
                  <a:pt x="1657350" y="3334298"/>
                  <a:pt x="1697990" y="3334298"/>
                </a:cubicBezTo>
                <a:lnTo>
                  <a:pt x="1699260" y="3335568"/>
                </a:lnTo>
                <a:lnTo>
                  <a:pt x="1705610" y="3334298"/>
                </a:lnTo>
                <a:cubicBezTo>
                  <a:pt x="1732280" y="3334298"/>
                  <a:pt x="1758950" y="3335568"/>
                  <a:pt x="1785620" y="3335568"/>
                </a:cubicBezTo>
                <a:lnTo>
                  <a:pt x="1785620" y="3338108"/>
                </a:lnTo>
                <a:lnTo>
                  <a:pt x="1807210" y="3335568"/>
                </a:lnTo>
                <a:lnTo>
                  <a:pt x="1817370" y="3335568"/>
                </a:lnTo>
                <a:cubicBezTo>
                  <a:pt x="1879600" y="3336838"/>
                  <a:pt x="1944370" y="3338108"/>
                  <a:pt x="2010410" y="3338108"/>
                </a:cubicBezTo>
                <a:lnTo>
                  <a:pt x="2012950" y="3338108"/>
                </a:lnTo>
                <a:lnTo>
                  <a:pt x="2016760" y="3333028"/>
                </a:lnTo>
                <a:lnTo>
                  <a:pt x="2016760" y="3327948"/>
                </a:lnTo>
                <a:lnTo>
                  <a:pt x="2019300" y="3327948"/>
                </a:lnTo>
                <a:lnTo>
                  <a:pt x="2098040" y="3339378"/>
                </a:lnTo>
                <a:cubicBezTo>
                  <a:pt x="2109470" y="3339378"/>
                  <a:pt x="2115820" y="3336838"/>
                  <a:pt x="2123440" y="3335568"/>
                </a:cubicBezTo>
                <a:cubicBezTo>
                  <a:pt x="2134870" y="3333028"/>
                  <a:pt x="2145030" y="3329218"/>
                  <a:pt x="2178050" y="3334298"/>
                </a:cubicBezTo>
                <a:lnTo>
                  <a:pt x="2178050" y="3331758"/>
                </a:lnTo>
                <a:lnTo>
                  <a:pt x="2256790" y="3331758"/>
                </a:lnTo>
                <a:cubicBezTo>
                  <a:pt x="2349500" y="3331758"/>
                  <a:pt x="2456180" y="3331758"/>
                  <a:pt x="2538730" y="3336838"/>
                </a:cubicBezTo>
                <a:lnTo>
                  <a:pt x="2573020" y="3338108"/>
                </a:lnTo>
                <a:lnTo>
                  <a:pt x="2559050" y="3331758"/>
                </a:lnTo>
                <a:lnTo>
                  <a:pt x="2566670" y="3331758"/>
                </a:lnTo>
                <a:cubicBezTo>
                  <a:pt x="2598420" y="3334298"/>
                  <a:pt x="2614930" y="3335568"/>
                  <a:pt x="2622550" y="3331758"/>
                </a:cubicBezTo>
                <a:lnTo>
                  <a:pt x="2622550" y="3333028"/>
                </a:lnTo>
                <a:cubicBezTo>
                  <a:pt x="2623820" y="3333028"/>
                  <a:pt x="2623820" y="3333028"/>
                  <a:pt x="2625090" y="3331758"/>
                </a:cubicBezTo>
                <a:cubicBezTo>
                  <a:pt x="2626360" y="3331758"/>
                  <a:pt x="2627630" y="3333028"/>
                  <a:pt x="2630170" y="3333028"/>
                </a:cubicBezTo>
                <a:lnTo>
                  <a:pt x="2630170" y="3339378"/>
                </a:lnTo>
                <a:cubicBezTo>
                  <a:pt x="2665730" y="3338108"/>
                  <a:pt x="2694940" y="3338108"/>
                  <a:pt x="2720340" y="3339378"/>
                </a:cubicBezTo>
                <a:cubicBezTo>
                  <a:pt x="2749550" y="3340648"/>
                  <a:pt x="2776220" y="3340648"/>
                  <a:pt x="2804160" y="3338108"/>
                </a:cubicBezTo>
                <a:cubicBezTo>
                  <a:pt x="2805430" y="3339378"/>
                  <a:pt x="2806700" y="3341918"/>
                  <a:pt x="2810510" y="3343188"/>
                </a:cubicBezTo>
                <a:lnTo>
                  <a:pt x="2813050" y="3343188"/>
                </a:lnTo>
                <a:cubicBezTo>
                  <a:pt x="2816860" y="3343188"/>
                  <a:pt x="2819400" y="3341918"/>
                  <a:pt x="2821940" y="3341918"/>
                </a:cubicBezTo>
                <a:lnTo>
                  <a:pt x="2821940" y="3346998"/>
                </a:lnTo>
                <a:cubicBezTo>
                  <a:pt x="2890520" y="3346998"/>
                  <a:pt x="2912110" y="3339378"/>
                  <a:pt x="2922270" y="3333028"/>
                </a:cubicBezTo>
                <a:cubicBezTo>
                  <a:pt x="2976880" y="3334298"/>
                  <a:pt x="3025140" y="3336838"/>
                  <a:pt x="3072130" y="3340648"/>
                </a:cubicBezTo>
                <a:lnTo>
                  <a:pt x="3072130" y="3335568"/>
                </a:lnTo>
                <a:lnTo>
                  <a:pt x="3089910" y="3335568"/>
                </a:lnTo>
                <a:lnTo>
                  <a:pt x="3089910" y="3331758"/>
                </a:lnTo>
                <a:lnTo>
                  <a:pt x="3164840" y="3331758"/>
                </a:lnTo>
                <a:lnTo>
                  <a:pt x="3211830" y="3334298"/>
                </a:lnTo>
                <a:lnTo>
                  <a:pt x="3213100" y="3334298"/>
                </a:lnTo>
                <a:cubicBezTo>
                  <a:pt x="3223260" y="3330488"/>
                  <a:pt x="3257550" y="3330488"/>
                  <a:pt x="3289300" y="3330488"/>
                </a:cubicBezTo>
                <a:cubicBezTo>
                  <a:pt x="3317240" y="3330488"/>
                  <a:pt x="3342640" y="3330488"/>
                  <a:pt x="3354070" y="3327948"/>
                </a:cubicBezTo>
                <a:lnTo>
                  <a:pt x="3417570" y="3327948"/>
                </a:lnTo>
                <a:lnTo>
                  <a:pt x="3417570" y="3321598"/>
                </a:lnTo>
                <a:lnTo>
                  <a:pt x="3434080" y="3321598"/>
                </a:lnTo>
                <a:lnTo>
                  <a:pt x="3434080" y="3315248"/>
                </a:lnTo>
                <a:cubicBezTo>
                  <a:pt x="3434080" y="3305088"/>
                  <a:pt x="3434080" y="3293658"/>
                  <a:pt x="3435350" y="3280958"/>
                </a:cubicBezTo>
                <a:lnTo>
                  <a:pt x="3435350" y="3268258"/>
                </a:lnTo>
                <a:cubicBezTo>
                  <a:pt x="3435350" y="3258098"/>
                  <a:pt x="3435350" y="3250478"/>
                  <a:pt x="3436620" y="3241588"/>
                </a:cubicBezTo>
                <a:lnTo>
                  <a:pt x="3437890" y="3225078"/>
                </a:lnTo>
                <a:cubicBezTo>
                  <a:pt x="3441700" y="3161578"/>
                  <a:pt x="3440430" y="3147608"/>
                  <a:pt x="3440430" y="3133638"/>
                </a:cubicBezTo>
                <a:cubicBezTo>
                  <a:pt x="3439160" y="3119668"/>
                  <a:pt x="3439160" y="3106968"/>
                  <a:pt x="3442970" y="3044738"/>
                </a:cubicBezTo>
                <a:lnTo>
                  <a:pt x="3444240" y="3026958"/>
                </a:lnTo>
                <a:lnTo>
                  <a:pt x="3432810" y="3039658"/>
                </a:lnTo>
                <a:cubicBezTo>
                  <a:pt x="3431540" y="3026958"/>
                  <a:pt x="3434080" y="2999018"/>
                  <a:pt x="3435350" y="2977428"/>
                </a:cubicBezTo>
                <a:cubicBezTo>
                  <a:pt x="3437890" y="2944408"/>
                  <a:pt x="3441700" y="2906308"/>
                  <a:pt x="3439160" y="2872018"/>
                </a:cubicBezTo>
                <a:lnTo>
                  <a:pt x="3448050" y="2899958"/>
                </a:lnTo>
                <a:lnTo>
                  <a:pt x="3446780" y="2852968"/>
                </a:lnTo>
                <a:cubicBezTo>
                  <a:pt x="3446780" y="2837728"/>
                  <a:pt x="3445510" y="2821218"/>
                  <a:pt x="3445510" y="2804708"/>
                </a:cubicBezTo>
                <a:cubicBezTo>
                  <a:pt x="3448050" y="2792008"/>
                  <a:pt x="3450590" y="2779308"/>
                  <a:pt x="3451860" y="2769148"/>
                </a:cubicBezTo>
                <a:lnTo>
                  <a:pt x="3456940" y="2769148"/>
                </a:lnTo>
                <a:cubicBezTo>
                  <a:pt x="3460750" y="2717078"/>
                  <a:pt x="3459480" y="2713268"/>
                  <a:pt x="3455670" y="2709458"/>
                </a:cubicBezTo>
                <a:cubicBezTo>
                  <a:pt x="3454400" y="2708188"/>
                  <a:pt x="3451860" y="2706918"/>
                  <a:pt x="3450590" y="2706918"/>
                </a:cubicBezTo>
                <a:cubicBezTo>
                  <a:pt x="3449320" y="2704378"/>
                  <a:pt x="3448050" y="2698028"/>
                  <a:pt x="3448050" y="2681518"/>
                </a:cubicBezTo>
                <a:cubicBezTo>
                  <a:pt x="3449320" y="2681518"/>
                  <a:pt x="3450590" y="2681518"/>
                  <a:pt x="3453130" y="2680248"/>
                </a:cubicBezTo>
                <a:cubicBezTo>
                  <a:pt x="3458210" y="2677708"/>
                  <a:pt x="3459480" y="2671358"/>
                  <a:pt x="3459480" y="2644688"/>
                </a:cubicBezTo>
                <a:cubicBezTo>
                  <a:pt x="3460750" y="2634528"/>
                  <a:pt x="3459480" y="2609128"/>
                  <a:pt x="3456940" y="2577378"/>
                </a:cubicBezTo>
                <a:cubicBezTo>
                  <a:pt x="3455670" y="2557058"/>
                  <a:pt x="3454400" y="2534198"/>
                  <a:pt x="3453130" y="2511338"/>
                </a:cubicBezTo>
                <a:lnTo>
                  <a:pt x="3453130" y="2488478"/>
                </a:lnTo>
                <a:cubicBezTo>
                  <a:pt x="3458210" y="2483626"/>
                  <a:pt x="3459480" y="2468295"/>
                  <a:pt x="3458210" y="2423482"/>
                </a:cubicBezTo>
                <a:lnTo>
                  <a:pt x="3454400" y="2423482"/>
                </a:lnTo>
                <a:lnTo>
                  <a:pt x="3454400" y="2417586"/>
                </a:lnTo>
                <a:lnTo>
                  <a:pt x="3445510" y="2416406"/>
                </a:lnTo>
                <a:lnTo>
                  <a:pt x="3445510" y="2399896"/>
                </a:lnTo>
                <a:lnTo>
                  <a:pt x="3451860" y="2399896"/>
                </a:lnTo>
                <a:lnTo>
                  <a:pt x="3448050" y="2352725"/>
                </a:lnTo>
                <a:lnTo>
                  <a:pt x="3448050" y="2345649"/>
                </a:lnTo>
                <a:cubicBezTo>
                  <a:pt x="3450590" y="2302015"/>
                  <a:pt x="3454400" y="2257202"/>
                  <a:pt x="3448050" y="2226541"/>
                </a:cubicBezTo>
                <a:cubicBezTo>
                  <a:pt x="3448050" y="2224182"/>
                  <a:pt x="3448050" y="2223003"/>
                  <a:pt x="3449320" y="2221824"/>
                </a:cubicBezTo>
                <a:lnTo>
                  <a:pt x="3451860" y="2220645"/>
                </a:lnTo>
                <a:lnTo>
                  <a:pt x="3451860" y="2215927"/>
                </a:lnTo>
                <a:cubicBezTo>
                  <a:pt x="3450590" y="2204134"/>
                  <a:pt x="3450590" y="2186445"/>
                  <a:pt x="3449320" y="2167576"/>
                </a:cubicBezTo>
                <a:cubicBezTo>
                  <a:pt x="3448050" y="2129839"/>
                  <a:pt x="3445510" y="2087385"/>
                  <a:pt x="3442970" y="2067337"/>
                </a:cubicBezTo>
                <a:cubicBezTo>
                  <a:pt x="3442970" y="2064978"/>
                  <a:pt x="3444240" y="2062620"/>
                  <a:pt x="3444240" y="2061440"/>
                </a:cubicBezTo>
                <a:cubicBezTo>
                  <a:pt x="3444240" y="2060261"/>
                  <a:pt x="3444240" y="2059082"/>
                  <a:pt x="3445510" y="2059082"/>
                </a:cubicBezTo>
                <a:lnTo>
                  <a:pt x="3440430" y="2056723"/>
                </a:lnTo>
                <a:lnTo>
                  <a:pt x="3446780" y="2057903"/>
                </a:lnTo>
                <a:lnTo>
                  <a:pt x="3448050" y="2056723"/>
                </a:lnTo>
                <a:lnTo>
                  <a:pt x="3448050" y="2055544"/>
                </a:lnTo>
                <a:cubicBezTo>
                  <a:pt x="3454400" y="2028420"/>
                  <a:pt x="3451860" y="1971815"/>
                  <a:pt x="3449320" y="1921105"/>
                </a:cubicBezTo>
                <a:cubicBezTo>
                  <a:pt x="3448050" y="1883368"/>
                  <a:pt x="3445510" y="1836196"/>
                  <a:pt x="3449320" y="1826762"/>
                </a:cubicBezTo>
                <a:lnTo>
                  <a:pt x="3453130" y="1826762"/>
                </a:lnTo>
                <a:lnTo>
                  <a:pt x="3451860" y="1735957"/>
                </a:lnTo>
                <a:lnTo>
                  <a:pt x="3458210" y="1735957"/>
                </a:lnTo>
                <a:cubicBezTo>
                  <a:pt x="3458210" y="1726523"/>
                  <a:pt x="3459480" y="1715909"/>
                  <a:pt x="3459480" y="1706475"/>
                </a:cubicBezTo>
                <a:lnTo>
                  <a:pt x="3460750" y="1708833"/>
                </a:lnTo>
                <a:lnTo>
                  <a:pt x="3459480" y="1693503"/>
                </a:lnTo>
                <a:lnTo>
                  <a:pt x="3459480" y="1691144"/>
                </a:lnTo>
                <a:lnTo>
                  <a:pt x="3455670" y="1602697"/>
                </a:lnTo>
                <a:lnTo>
                  <a:pt x="3448050" y="1602697"/>
                </a:lnTo>
                <a:cubicBezTo>
                  <a:pt x="3446780" y="1596801"/>
                  <a:pt x="3446780" y="1590904"/>
                  <a:pt x="3445510" y="1586187"/>
                </a:cubicBezTo>
                <a:lnTo>
                  <a:pt x="3446780" y="1587367"/>
                </a:lnTo>
                <a:lnTo>
                  <a:pt x="3448050" y="1568498"/>
                </a:lnTo>
                <a:cubicBezTo>
                  <a:pt x="3449320" y="1549629"/>
                  <a:pt x="3449320" y="1534299"/>
                  <a:pt x="3449320" y="1520147"/>
                </a:cubicBezTo>
                <a:cubicBezTo>
                  <a:pt x="3451860" y="1513071"/>
                  <a:pt x="3454400" y="1505996"/>
                  <a:pt x="3455670" y="1497741"/>
                </a:cubicBezTo>
                <a:lnTo>
                  <a:pt x="3456940" y="1494203"/>
                </a:lnTo>
                <a:lnTo>
                  <a:pt x="3453130" y="1491844"/>
                </a:lnTo>
                <a:cubicBezTo>
                  <a:pt x="3453130" y="1490665"/>
                  <a:pt x="3450590" y="1485948"/>
                  <a:pt x="3449320" y="1464721"/>
                </a:cubicBezTo>
                <a:cubicBezTo>
                  <a:pt x="3449320" y="1436418"/>
                  <a:pt x="3446780" y="1414011"/>
                  <a:pt x="3442970" y="1376274"/>
                </a:cubicBezTo>
                <a:lnTo>
                  <a:pt x="3453130" y="1342075"/>
                </a:lnTo>
                <a:cubicBezTo>
                  <a:pt x="3456940" y="1329102"/>
                  <a:pt x="3456940" y="1325565"/>
                  <a:pt x="3456940" y="1319668"/>
                </a:cubicBezTo>
                <a:cubicBezTo>
                  <a:pt x="3456940" y="1314951"/>
                  <a:pt x="3456940" y="1307875"/>
                  <a:pt x="3460750" y="1287827"/>
                </a:cubicBezTo>
                <a:lnTo>
                  <a:pt x="3456940" y="1286648"/>
                </a:lnTo>
                <a:cubicBezTo>
                  <a:pt x="3455670" y="1279572"/>
                  <a:pt x="3455670" y="1252449"/>
                  <a:pt x="3455670" y="1234759"/>
                </a:cubicBezTo>
                <a:cubicBezTo>
                  <a:pt x="3455670" y="1199381"/>
                  <a:pt x="3455670" y="1186409"/>
                  <a:pt x="3453130" y="1182871"/>
                </a:cubicBezTo>
                <a:cubicBezTo>
                  <a:pt x="3455670" y="1166361"/>
                  <a:pt x="3456940" y="1151030"/>
                  <a:pt x="3456940" y="1134520"/>
                </a:cubicBezTo>
                <a:cubicBezTo>
                  <a:pt x="3456940" y="1115651"/>
                  <a:pt x="3456940" y="1095603"/>
                  <a:pt x="3462020" y="1070838"/>
                </a:cubicBezTo>
                <a:close/>
                <a:moveTo>
                  <a:pt x="27940" y="495300"/>
                </a:moveTo>
                <a:lnTo>
                  <a:pt x="27940" y="488950"/>
                </a:lnTo>
                <a:lnTo>
                  <a:pt x="29210" y="488950"/>
                </a:lnTo>
                <a:cubicBezTo>
                  <a:pt x="27940" y="491490"/>
                  <a:pt x="27940" y="492760"/>
                  <a:pt x="27940" y="495300"/>
                </a:cubicBezTo>
                <a:close/>
                <a:moveTo>
                  <a:pt x="38100" y="2729778"/>
                </a:moveTo>
                <a:cubicBezTo>
                  <a:pt x="38100" y="2725968"/>
                  <a:pt x="36830" y="2723428"/>
                  <a:pt x="36830" y="2720888"/>
                </a:cubicBezTo>
                <a:lnTo>
                  <a:pt x="38100" y="2720888"/>
                </a:lnTo>
                <a:lnTo>
                  <a:pt x="38100" y="2729778"/>
                </a:lnTo>
                <a:close/>
                <a:moveTo>
                  <a:pt x="3387090" y="546100"/>
                </a:moveTo>
                <a:lnTo>
                  <a:pt x="3388360" y="577850"/>
                </a:lnTo>
                <a:lnTo>
                  <a:pt x="3379470" y="563880"/>
                </a:lnTo>
                <a:lnTo>
                  <a:pt x="3382010" y="591820"/>
                </a:lnTo>
                <a:cubicBezTo>
                  <a:pt x="3387090" y="647700"/>
                  <a:pt x="3385820" y="669290"/>
                  <a:pt x="3384550" y="718820"/>
                </a:cubicBezTo>
                <a:lnTo>
                  <a:pt x="3383280" y="741680"/>
                </a:lnTo>
                <a:lnTo>
                  <a:pt x="3380740" y="762000"/>
                </a:lnTo>
                <a:cubicBezTo>
                  <a:pt x="3378200" y="786130"/>
                  <a:pt x="3378200" y="817880"/>
                  <a:pt x="3379470" y="843280"/>
                </a:cubicBezTo>
                <a:lnTo>
                  <a:pt x="3375660" y="843280"/>
                </a:lnTo>
                <a:lnTo>
                  <a:pt x="3375660" y="883331"/>
                </a:lnTo>
                <a:lnTo>
                  <a:pt x="3379470" y="883331"/>
                </a:lnTo>
                <a:lnTo>
                  <a:pt x="3384550" y="949371"/>
                </a:lnTo>
                <a:lnTo>
                  <a:pt x="3379470" y="949371"/>
                </a:lnTo>
                <a:cubicBezTo>
                  <a:pt x="3379470" y="955268"/>
                  <a:pt x="3379470" y="959985"/>
                  <a:pt x="3380740" y="965881"/>
                </a:cubicBezTo>
                <a:lnTo>
                  <a:pt x="3371850" y="965881"/>
                </a:lnTo>
                <a:lnTo>
                  <a:pt x="3371850" y="968240"/>
                </a:lnTo>
                <a:lnTo>
                  <a:pt x="3376930" y="1062583"/>
                </a:lnTo>
                <a:cubicBezTo>
                  <a:pt x="3375660" y="1066121"/>
                  <a:pt x="3375660" y="1072017"/>
                  <a:pt x="3374390" y="1080272"/>
                </a:cubicBezTo>
                <a:cubicBezTo>
                  <a:pt x="3373120" y="1087348"/>
                  <a:pt x="3371850" y="1097962"/>
                  <a:pt x="3370580" y="1100320"/>
                </a:cubicBezTo>
                <a:lnTo>
                  <a:pt x="3369310" y="1100320"/>
                </a:lnTo>
                <a:cubicBezTo>
                  <a:pt x="3368040" y="1126265"/>
                  <a:pt x="3369310" y="1156926"/>
                  <a:pt x="3371850" y="1189946"/>
                </a:cubicBezTo>
                <a:cubicBezTo>
                  <a:pt x="3374390" y="1227684"/>
                  <a:pt x="3376930" y="1267779"/>
                  <a:pt x="3374390" y="1305517"/>
                </a:cubicBezTo>
                <a:lnTo>
                  <a:pt x="3374390" y="1307875"/>
                </a:lnTo>
                <a:cubicBezTo>
                  <a:pt x="3375660" y="1311413"/>
                  <a:pt x="3375660" y="1320847"/>
                  <a:pt x="3376930" y="1332640"/>
                </a:cubicBezTo>
                <a:cubicBezTo>
                  <a:pt x="3376930" y="1351509"/>
                  <a:pt x="3375660" y="1369198"/>
                  <a:pt x="3375660" y="1388067"/>
                </a:cubicBezTo>
                <a:cubicBezTo>
                  <a:pt x="3374390" y="1434059"/>
                  <a:pt x="3371850" y="1482410"/>
                  <a:pt x="3376930" y="1540195"/>
                </a:cubicBezTo>
                <a:lnTo>
                  <a:pt x="3368040" y="1586187"/>
                </a:lnTo>
                <a:lnTo>
                  <a:pt x="3368040" y="1587367"/>
                </a:lnTo>
                <a:cubicBezTo>
                  <a:pt x="3368040" y="1605056"/>
                  <a:pt x="3369310" y="1610952"/>
                  <a:pt x="3375660" y="1612132"/>
                </a:cubicBezTo>
                <a:cubicBezTo>
                  <a:pt x="3378200" y="1612132"/>
                  <a:pt x="3379470" y="1612132"/>
                  <a:pt x="3382010" y="1609773"/>
                </a:cubicBezTo>
                <a:cubicBezTo>
                  <a:pt x="3382010" y="1615669"/>
                  <a:pt x="3382010" y="1621566"/>
                  <a:pt x="3383280" y="1631000"/>
                </a:cubicBezTo>
                <a:cubicBezTo>
                  <a:pt x="3384550" y="1655765"/>
                  <a:pt x="3383280" y="1665200"/>
                  <a:pt x="3383280" y="1669917"/>
                </a:cubicBezTo>
                <a:cubicBezTo>
                  <a:pt x="3382010" y="1669917"/>
                  <a:pt x="3380740" y="1669917"/>
                  <a:pt x="3378200" y="1671096"/>
                </a:cubicBezTo>
                <a:cubicBezTo>
                  <a:pt x="3374390" y="1673454"/>
                  <a:pt x="3373120" y="1678172"/>
                  <a:pt x="3373120" y="1684068"/>
                </a:cubicBezTo>
                <a:lnTo>
                  <a:pt x="3374390" y="1692323"/>
                </a:lnTo>
                <a:cubicBezTo>
                  <a:pt x="3378200" y="1718268"/>
                  <a:pt x="3382010" y="1752467"/>
                  <a:pt x="3382010" y="1791383"/>
                </a:cubicBezTo>
                <a:lnTo>
                  <a:pt x="3380740" y="1791383"/>
                </a:lnTo>
                <a:lnTo>
                  <a:pt x="3380740" y="1785487"/>
                </a:lnTo>
                <a:cubicBezTo>
                  <a:pt x="3379470" y="1760722"/>
                  <a:pt x="3378200" y="1758363"/>
                  <a:pt x="3371850" y="1758363"/>
                </a:cubicBezTo>
                <a:cubicBezTo>
                  <a:pt x="3364230" y="1758363"/>
                  <a:pt x="3364230" y="1763080"/>
                  <a:pt x="3361690" y="1784308"/>
                </a:cubicBezTo>
                <a:lnTo>
                  <a:pt x="3360420" y="1787846"/>
                </a:lnTo>
                <a:lnTo>
                  <a:pt x="3364230" y="1790204"/>
                </a:lnTo>
                <a:cubicBezTo>
                  <a:pt x="3370580" y="1797280"/>
                  <a:pt x="3370580" y="1850348"/>
                  <a:pt x="3370580" y="1890444"/>
                </a:cubicBezTo>
                <a:cubicBezTo>
                  <a:pt x="3370580" y="1960022"/>
                  <a:pt x="3373120" y="1988325"/>
                  <a:pt x="3379470" y="1996580"/>
                </a:cubicBezTo>
                <a:lnTo>
                  <a:pt x="3378200" y="2007193"/>
                </a:lnTo>
                <a:lnTo>
                  <a:pt x="3375660" y="2007193"/>
                </a:lnTo>
                <a:cubicBezTo>
                  <a:pt x="3371850" y="2041392"/>
                  <a:pt x="3374390" y="2054365"/>
                  <a:pt x="3378200" y="2069695"/>
                </a:cubicBezTo>
                <a:cubicBezTo>
                  <a:pt x="3382010" y="2083847"/>
                  <a:pt x="3385820" y="2100357"/>
                  <a:pt x="3384550" y="2142811"/>
                </a:cubicBezTo>
                <a:cubicBezTo>
                  <a:pt x="3383280" y="2158142"/>
                  <a:pt x="3383280" y="2168756"/>
                  <a:pt x="3382010" y="2173473"/>
                </a:cubicBezTo>
                <a:lnTo>
                  <a:pt x="3378200" y="2173473"/>
                </a:lnTo>
                <a:lnTo>
                  <a:pt x="3382010" y="2239513"/>
                </a:lnTo>
                <a:lnTo>
                  <a:pt x="3382010" y="2243051"/>
                </a:lnTo>
                <a:lnTo>
                  <a:pt x="3379470" y="2243051"/>
                </a:lnTo>
                <a:lnTo>
                  <a:pt x="3380740" y="2314987"/>
                </a:lnTo>
                <a:lnTo>
                  <a:pt x="3375660" y="2306732"/>
                </a:lnTo>
                <a:lnTo>
                  <a:pt x="3380740" y="2336215"/>
                </a:lnTo>
                <a:cubicBezTo>
                  <a:pt x="3382010" y="2344470"/>
                  <a:pt x="3384550" y="2358621"/>
                  <a:pt x="3385820" y="2371593"/>
                </a:cubicBezTo>
                <a:lnTo>
                  <a:pt x="3382010" y="2384566"/>
                </a:lnTo>
                <a:cubicBezTo>
                  <a:pt x="3373120" y="2411689"/>
                  <a:pt x="3374390" y="2424661"/>
                  <a:pt x="3375660" y="2444709"/>
                </a:cubicBezTo>
                <a:cubicBezTo>
                  <a:pt x="3376930" y="2452964"/>
                  <a:pt x="3376930" y="2462399"/>
                  <a:pt x="3378200" y="2475371"/>
                </a:cubicBezTo>
                <a:lnTo>
                  <a:pt x="3373120" y="2491018"/>
                </a:lnTo>
                <a:cubicBezTo>
                  <a:pt x="3371850" y="2494828"/>
                  <a:pt x="3371850" y="2497368"/>
                  <a:pt x="3370580" y="2501178"/>
                </a:cubicBezTo>
                <a:lnTo>
                  <a:pt x="3378200" y="2501178"/>
                </a:lnTo>
                <a:lnTo>
                  <a:pt x="3378200" y="2511338"/>
                </a:lnTo>
                <a:lnTo>
                  <a:pt x="3373120" y="2511338"/>
                </a:lnTo>
                <a:cubicBezTo>
                  <a:pt x="3370580" y="2524038"/>
                  <a:pt x="3369310" y="2545628"/>
                  <a:pt x="3368040" y="2573568"/>
                </a:cubicBezTo>
                <a:cubicBezTo>
                  <a:pt x="3366770" y="2593888"/>
                  <a:pt x="3366770" y="2615478"/>
                  <a:pt x="3364230" y="2640878"/>
                </a:cubicBezTo>
                <a:lnTo>
                  <a:pt x="3376930" y="2642148"/>
                </a:lnTo>
                <a:cubicBezTo>
                  <a:pt x="3378200" y="2639608"/>
                  <a:pt x="3378200" y="2633258"/>
                  <a:pt x="3379470" y="2626908"/>
                </a:cubicBezTo>
                <a:lnTo>
                  <a:pt x="3383280" y="2626908"/>
                </a:lnTo>
                <a:cubicBezTo>
                  <a:pt x="3383280" y="2634528"/>
                  <a:pt x="3384550" y="2643418"/>
                  <a:pt x="3385820" y="2652308"/>
                </a:cubicBezTo>
                <a:cubicBezTo>
                  <a:pt x="3380740" y="2658658"/>
                  <a:pt x="3380740" y="2676438"/>
                  <a:pt x="3382010" y="2714538"/>
                </a:cubicBezTo>
                <a:lnTo>
                  <a:pt x="3382010" y="2724698"/>
                </a:lnTo>
                <a:lnTo>
                  <a:pt x="3373120" y="2722158"/>
                </a:lnTo>
                <a:lnTo>
                  <a:pt x="3373120" y="2732318"/>
                </a:lnTo>
                <a:cubicBezTo>
                  <a:pt x="3374390" y="2762798"/>
                  <a:pt x="3376930" y="2771688"/>
                  <a:pt x="3379470" y="2783118"/>
                </a:cubicBezTo>
                <a:cubicBezTo>
                  <a:pt x="3380740" y="2788198"/>
                  <a:pt x="3382010" y="2794548"/>
                  <a:pt x="3383280" y="2803438"/>
                </a:cubicBezTo>
                <a:cubicBezTo>
                  <a:pt x="3382010" y="2850428"/>
                  <a:pt x="3376930" y="2863128"/>
                  <a:pt x="3371850" y="2873288"/>
                </a:cubicBezTo>
                <a:lnTo>
                  <a:pt x="3370580" y="2875828"/>
                </a:lnTo>
                <a:lnTo>
                  <a:pt x="3370580" y="2878368"/>
                </a:lnTo>
                <a:cubicBezTo>
                  <a:pt x="3370580" y="2907578"/>
                  <a:pt x="3370580" y="2911388"/>
                  <a:pt x="3376930" y="2912658"/>
                </a:cubicBezTo>
                <a:cubicBezTo>
                  <a:pt x="3379470" y="2912658"/>
                  <a:pt x="3380740" y="2912658"/>
                  <a:pt x="3382010" y="2911388"/>
                </a:cubicBezTo>
                <a:lnTo>
                  <a:pt x="3382010" y="2919008"/>
                </a:lnTo>
                <a:cubicBezTo>
                  <a:pt x="3379470" y="2985048"/>
                  <a:pt x="3382010" y="3033308"/>
                  <a:pt x="3385820" y="3106968"/>
                </a:cubicBezTo>
                <a:lnTo>
                  <a:pt x="3387090" y="3119668"/>
                </a:lnTo>
                <a:cubicBezTo>
                  <a:pt x="3380740" y="3119668"/>
                  <a:pt x="3380740" y="3126018"/>
                  <a:pt x="3379470" y="3128558"/>
                </a:cubicBezTo>
                <a:lnTo>
                  <a:pt x="3379470" y="3129828"/>
                </a:lnTo>
                <a:lnTo>
                  <a:pt x="3383280" y="3155228"/>
                </a:lnTo>
                <a:lnTo>
                  <a:pt x="3380740" y="3151418"/>
                </a:lnTo>
                <a:lnTo>
                  <a:pt x="3382010" y="3179358"/>
                </a:lnTo>
                <a:cubicBezTo>
                  <a:pt x="3383280" y="3195868"/>
                  <a:pt x="3384550" y="3199678"/>
                  <a:pt x="3387090" y="3203488"/>
                </a:cubicBezTo>
                <a:cubicBezTo>
                  <a:pt x="3388360" y="3206028"/>
                  <a:pt x="3390900" y="3208568"/>
                  <a:pt x="3392170" y="3239048"/>
                </a:cubicBezTo>
                <a:lnTo>
                  <a:pt x="3392170" y="3241588"/>
                </a:lnTo>
                <a:cubicBezTo>
                  <a:pt x="3394710" y="3247938"/>
                  <a:pt x="3393440" y="3263178"/>
                  <a:pt x="3392170" y="3273338"/>
                </a:cubicBezTo>
                <a:lnTo>
                  <a:pt x="3378200" y="3272068"/>
                </a:lnTo>
                <a:lnTo>
                  <a:pt x="3352800" y="3269528"/>
                </a:lnTo>
                <a:cubicBezTo>
                  <a:pt x="3332480" y="3268258"/>
                  <a:pt x="3313430" y="3269528"/>
                  <a:pt x="3298190" y="3270798"/>
                </a:cubicBezTo>
                <a:lnTo>
                  <a:pt x="3298190" y="3266988"/>
                </a:lnTo>
                <a:lnTo>
                  <a:pt x="3293110" y="3264448"/>
                </a:lnTo>
                <a:lnTo>
                  <a:pt x="3246120" y="3268258"/>
                </a:lnTo>
                <a:cubicBezTo>
                  <a:pt x="3201670" y="3270798"/>
                  <a:pt x="3194050" y="3272068"/>
                  <a:pt x="3148330" y="3277148"/>
                </a:cubicBezTo>
                <a:cubicBezTo>
                  <a:pt x="3121660" y="3274608"/>
                  <a:pt x="3094990" y="3273338"/>
                  <a:pt x="3068320" y="3273338"/>
                </a:cubicBezTo>
                <a:lnTo>
                  <a:pt x="3054350" y="3273338"/>
                </a:lnTo>
                <a:cubicBezTo>
                  <a:pt x="3044190" y="3272068"/>
                  <a:pt x="3031490" y="3270798"/>
                  <a:pt x="3014980" y="3270798"/>
                </a:cubicBezTo>
                <a:lnTo>
                  <a:pt x="3014980" y="3273338"/>
                </a:lnTo>
                <a:lnTo>
                  <a:pt x="3012440" y="3273338"/>
                </a:lnTo>
                <a:cubicBezTo>
                  <a:pt x="3011170" y="3272068"/>
                  <a:pt x="3009900" y="3272068"/>
                  <a:pt x="3008630" y="3270798"/>
                </a:cubicBezTo>
                <a:lnTo>
                  <a:pt x="3006090" y="3270798"/>
                </a:lnTo>
                <a:cubicBezTo>
                  <a:pt x="2994660" y="3273338"/>
                  <a:pt x="2981960" y="3274608"/>
                  <a:pt x="2966720" y="3275878"/>
                </a:cubicBezTo>
                <a:lnTo>
                  <a:pt x="2948940" y="3268258"/>
                </a:lnTo>
                <a:lnTo>
                  <a:pt x="2942590" y="3273338"/>
                </a:lnTo>
                <a:lnTo>
                  <a:pt x="2827020" y="3268258"/>
                </a:lnTo>
                <a:cubicBezTo>
                  <a:pt x="2809240" y="3270798"/>
                  <a:pt x="2791460" y="3272068"/>
                  <a:pt x="2774950" y="3274608"/>
                </a:cubicBezTo>
                <a:cubicBezTo>
                  <a:pt x="2749550" y="3274608"/>
                  <a:pt x="2725420" y="3273338"/>
                  <a:pt x="2700020" y="3273338"/>
                </a:cubicBezTo>
                <a:lnTo>
                  <a:pt x="2700020" y="3268258"/>
                </a:lnTo>
                <a:lnTo>
                  <a:pt x="2649220" y="3272068"/>
                </a:lnTo>
                <a:cubicBezTo>
                  <a:pt x="2640330" y="3272068"/>
                  <a:pt x="2632710" y="3272068"/>
                  <a:pt x="2622550" y="3270798"/>
                </a:cubicBezTo>
                <a:lnTo>
                  <a:pt x="2622550" y="3269528"/>
                </a:lnTo>
                <a:cubicBezTo>
                  <a:pt x="2592070" y="3265718"/>
                  <a:pt x="2556510" y="3264448"/>
                  <a:pt x="2514600" y="3264448"/>
                </a:cubicBezTo>
                <a:lnTo>
                  <a:pt x="2485390" y="3264448"/>
                </a:lnTo>
                <a:lnTo>
                  <a:pt x="2496820" y="3269528"/>
                </a:lnTo>
                <a:cubicBezTo>
                  <a:pt x="2489200" y="3269528"/>
                  <a:pt x="2484120" y="3268258"/>
                  <a:pt x="2477770" y="3268258"/>
                </a:cubicBezTo>
                <a:cubicBezTo>
                  <a:pt x="2473960" y="3268258"/>
                  <a:pt x="2470150" y="3266988"/>
                  <a:pt x="2466340" y="3266988"/>
                </a:cubicBezTo>
                <a:lnTo>
                  <a:pt x="2463800" y="3266988"/>
                </a:lnTo>
                <a:cubicBezTo>
                  <a:pt x="2459990" y="3268258"/>
                  <a:pt x="2454910" y="3269528"/>
                  <a:pt x="2452370" y="3272068"/>
                </a:cubicBezTo>
                <a:lnTo>
                  <a:pt x="2452370" y="3270798"/>
                </a:lnTo>
                <a:cubicBezTo>
                  <a:pt x="2423160" y="3266988"/>
                  <a:pt x="2402840" y="3268258"/>
                  <a:pt x="2386330" y="3272068"/>
                </a:cubicBezTo>
                <a:lnTo>
                  <a:pt x="2383790" y="3272068"/>
                </a:lnTo>
                <a:cubicBezTo>
                  <a:pt x="2322830" y="3272068"/>
                  <a:pt x="2254250" y="3272068"/>
                  <a:pt x="2239010" y="3264448"/>
                </a:cubicBezTo>
                <a:lnTo>
                  <a:pt x="2236470" y="3264448"/>
                </a:lnTo>
                <a:cubicBezTo>
                  <a:pt x="2214880" y="3264448"/>
                  <a:pt x="2208530" y="3264448"/>
                  <a:pt x="2207260" y="3270798"/>
                </a:cubicBezTo>
                <a:lnTo>
                  <a:pt x="2197100" y="3270798"/>
                </a:lnTo>
                <a:lnTo>
                  <a:pt x="2180590" y="3266988"/>
                </a:lnTo>
                <a:lnTo>
                  <a:pt x="2165350" y="3272068"/>
                </a:lnTo>
                <a:cubicBezTo>
                  <a:pt x="2157730" y="3272068"/>
                  <a:pt x="2150110" y="3272068"/>
                  <a:pt x="2145030" y="3270798"/>
                </a:cubicBezTo>
                <a:lnTo>
                  <a:pt x="2145030" y="3261908"/>
                </a:lnTo>
                <a:cubicBezTo>
                  <a:pt x="2113280" y="3259368"/>
                  <a:pt x="2066290" y="3260638"/>
                  <a:pt x="2032000" y="3261908"/>
                </a:cubicBezTo>
                <a:cubicBezTo>
                  <a:pt x="2016760" y="3261908"/>
                  <a:pt x="2002790" y="3263178"/>
                  <a:pt x="1995170" y="3263178"/>
                </a:cubicBezTo>
                <a:lnTo>
                  <a:pt x="1995170" y="3265718"/>
                </a:lnTo>
                <a:lnTo>
                  <a:pt x="1891030" y="3265718"/>
                </a:lnTo>
                <a:lnTo>
                  <a:pt x="1891030" y="3263178"/>
                </a:lnTo>
                <a:cubicBezTo>
                  <a:pt x="1887220" y="3264448"/>
                  <a:pt x="1883410" y="3264448"/>
                  <a:pt x="1880870" y="3265718"/>
                </a:cubicBezTo>
                <a:lnTo>
                  <a:pt x="1846580" y="3265718"/>
                </a:lnTo>
                <a:cubicBezTo>
                  <a:pt x="1756410" y="3265718"/>
                  <a:pt x="1662430" y="3265718"/>
                  <a:pt x="1579880" y="3269528"/>
                </a:cubicBezTo>
                <a:lnTo>
                  <a:pt x="1574800" y="3269528"/>
                </a:lnTo>
                <a:cubicBezTo>
                  <a:pt x="1565910" y="3269528"/>
                  <a:pt x="1558290" y="3270798"/>
                  <a:pt x="1549400" y="3270798"/>
                </a:cubicBezTo>
                <a:lnTo>
                  <a:pt x="1506220" y="3273338"/>
                </a:lnTo>
                <a:lnTo>
                  <a:pt x="1515110" y="3275878"/>
                </a:lnTo>
                <a:lnTo>
                  <a:pt x="1496060" y="3275878"/>
                </a:lnTo>
                <a:cubicBezTo>
                  <a:pt x="1489710" y="3272068"/>
                  <a:pt x="1478280" y="3269528"/>
                  <a:pt x="1470660" y="3266988"/>
                </a:cubicBezTo>
                <a:lnTo>
                  <a:pt x="1469390" y="3273338"/>
                </a:lnTo>
                <a:lnTo>
                  <a:pt x="1468120" y="3268258"/>
                </a:lnTo>
                <a:cubicBezTo>
                  <a:pt x="1464310" y="3269528"/>
                  <a:pt x="1440180" y="3268258"/>
                  <a:pt x="1419860" y="3268258"/>
                </a:cubicBezTo>
                <a:lnTo>
                  <a:pt x="1361440" y="3268258"/>
                </a:lnTo>
                <a:lnTo>
                  <a:pt x="1361440" y="3272068"/>
                </a:lnTo>
                <a:cubicBezTo>
                  <a:pt x="1356360" y="3272068"/>
                  <a:pt x="1352550" y="3272068"/>
                  <a:pt x="1347470" y="3273338"/>
                </a:cubicBezTo>
                <a:lnTo>
                  <a:pt x="1346200" y="3273338"/>
                </a:lnTo>
                <a:cubicBezTo>
                  <a:pt x="1332230" y="3274608"/>
                  <a:pt x="1316990" y="3275878"/>
                  <a:pt x="1299210" y="3277148"/>
                </a:cubicBezTo>
                <a:cubicBezTo>
                  <a:pt x="1300480" y="3275878"/>
                  <a:pt x="1300480" y="3274608"/>
                  <a:pt x="1301750" y="3273338"/>
                </a:cubicBezTo>
                <a:cubicBezTo>
                  <a:pt x="1303020" y="3266988"/>
                  <a:pt x="1295400" y="3263178"/>
                  <a:pt x="1291590" y="3261908"/>
                </a:cubicBezTo>
                <a:lnTo>
                  <a:pt x="1289050" y="3261908"/>
                </a:lnTo>
                <a:cubicBezTo>
                  <a:pt x="1254760" y="3260638"/>
                  <a:pt x="1248410" y="3261908"/>
                  <a:pt x="1243330" y="3265718"/>
                </a:cubicBezTo>
                <a:cubicBezTo>
                  <a:pt x="1242060" y="3266988"/>
                  <a:pt x="1238250" y="3268258"/>
                  <a:pt x="1210310" y="3266988"/>
                </a:cubicBezTo>
                <a:lnTo>
                  <a:pt x="1207770" y="3266988"/>
                </a:lnTo>
                <a:cubicBezTo>
                  <a:pt x="1203960" y="3268258"/>
                  <a:pt x="1201420" y="3269528"/>
                  <a:pt x="1200150" y="3270798"/>
                </a:cubicBezTo>
                <a:cubicBezTo>
                  <a:pt x="1167130" y="3272068"/>
                  <a:pt x="1155700" y="3273338"/>
                  <a:pt x="1146810" y="3274608"/>
                </a:cubicBezTo>
                <a:lnTo>
                  <a:pt x="1115060" y="3272068"/>
                </a:lnTo>
                <a:cubicBezTo>
                  <a:pt x="1103630" y="3270798"/>
                  <a:pt x="1097280" y="3270798"/>
                  <a:pt x="1093470" y="3269528"/>
                </a:cubicBezTo>
                <a:lnTo>
                  <a:pt x="1093470" y="3260638"/>
                </a:lnTo>
                <a:lnTo>
                  <a:pt x="942340" y="3258098"/>
                </a:lnTo>
                <a:lnTo>
                  <a:pt x="946150" y="3263178"/>
                </a:lnTo>
                <a:cubicBezTo>
                  <a:pt x="935990" y="3264448"/>
                  <a:pt x="915670" y="3266988"/>
                  <a:pt x="901700" y="3266988"/>
                </a:cubicBezTo>
                <a:cubicBezTo>
                  <a:pt x="895350" y="3266988"/>
                  <a:pt x="889000" y="3268258"/>
                  <a:pt x="883920" y="3268258"/>
                </a:cubicBezTo>
                <a:lnTo>
                  <a:pt x="840740" y="3268258"/>
                </a:lnTo>
                <a:lnTo>
                  <a:pt x="840740" y="3264448"/>
                </a:lnTo>
                <a:lnTo>
                  <a:pt x="836930" y="3265718"/>
                </a:lnTo>
                <a:cubicBezTo>
                  <a:pt x="830580" y="3266988"/>
                  <a:pt x="805180" y="3268258"/>
                  <a:pt x="778510" y="3269528"/>
                </a:cubicBezTo>
                <a:lnTo>
                  <a:pt x="778510" y="3264448"/>
                </a:lnTo>
                <a:cubicBezTo>
                  <a:pt x="754380" y="3263178"/>
                  <a:pt x="734060" y="3264448"/>
                  <a:pt x="713740" y="3266988"/>
                </a:cubicBezTo>
                <a:cubicBezTo>
                  <a:pt x="687070" y="3269528"/>
                  <a:pt x="660400" y="3272068"/>
                  <a:pt x="623570" y="3266988"/>
                </a:cubicBezTo>
                <a:cubicBezTo>
                  <a:pt x="614680" y="3266988"/>
                  <a:pt x="601980" y="3264448"/>
                  <a:pt x="589280" y="3263178"/>
                </a:cubicBezTo>
                <a:cubicBezTo>
                  <a:pt x="561340" y="3259368"/>
                  <a:pt x="551180" y="3258098"/>
                  <a:pt x="546100" y="3263178"/>
                </a:cubicBezTo>
                <a:lnTo>
                  <a:pt x="544830" y="3264448"/>
                </a:lnTo>
                <a:cubicBezTo>
                  <a:pt x="537210" y="3264448"/>
                  <a:pt x="529590" y="3264448"/>
                  <a:pt x="520700" y="3265718"/>
                </a:cubicBezTo>
                <a:cubicBezTo>
                  <a:pt x="497840" y="3266988"/>
                  <a:pt x="474980" y="3268258"/>
                  <a:pt x="448310" y="3264448"/>
                </a:cubicBezTo>
                <a:lnTo>
                  <a:pt x="445770" y="3264448"/>
                </a:lnTo>
                <a:cubicBezTo>
                  <a:pt x="444500" y="3264448"/>
                  <a:pt x="443230" y="3264448"/>
                  <a:pt x="443230" y="3265718"/>
                </a:cubicBezTo>
                <a:lnTo>
                  <a:pt x="429260" y="3263178"/>
                </a:lnTo>
                <a:cubicBezTo>
                  <a:pt x="416560" y="3260638"/>
                  <a:pt x="393700" y="3261908"/>
                  <a:pt x="373380" y="3263178"/>
                </a:cubicBezTo>
                <a:cubicBezTo>
                  <a:pt x="363220" y="3263178"/>
                  <a:pt x="351790" y="3264448"/>
                  <a:pt x="346710" y="3264448"/>
                </a:cubicBezTo>
                <a:lnTo>
                  <a:pt x="345440" y="3259368"/>
                </a:lnTo>
                <a:cubicBezTo>
                  <a:pt x="323850" y="3265718"/>
                  <a:pt x="297180" y="3265718"/>
                  <a:pt x="266700" y="3264448"/>
                </a:cubicBezTo>
                <a:cubicBezTo>
                  <a:pt x="242570" y="3263178"/>
                  <a:pt x="214630" y="3263178"/>
                  <a:pt x="185420" y="3265718"/>
                </a:cubicBezTo>
                <a:lnTo>
                  <a:pt x="189230" y="3260638"/>
                </a:lnTo>
                <a:lnTo>
                  <a:pt x="166370" y="3263178"/>
                </a:lnTo>
                <a:cubicBezTo>
                  <a:pt x="163830" y="3263178"/>
                  <a:pt x="161290" y="3263178"/>
                  <a:pt x="157480" y="3264448"/>
                </a:cubicBezTo>
                <a:lnTo>
                  <a:pt x="156210" y="3258098"/>
                </a:lnTo>
                <a:cubicBezTo>
                  <a:pt x="139700" y="3259368"/>
                  <a:pt x="123190" y="3260638"/>
                  <a:pt x="101600" y="3259368"/>
                </a:cubicBezTo>
                <a:lnTo>
                  <a:pt x="97790" y="3259368"/>
                </a:lnTo>
                <a:lnTo>
                  <a:pt x="87630" y="3258098"/>
                </a:lnTo>
                <a:lnTo>
                  <a:pt x="87630" y="3237778"/>
                </a:lnTo>
                <a:lnTo>
                  <a:pt x="74930" y="3237778"/>
                </a:lnTo>
                <a:lnTo>
                  <a:pt x="74930" y="3231428"/>
                </a:lnTo>
                <a:cubicBezTo>
                  <a:pt x="76200" y="3217458"/>
                  <a:pt x="77470" y="3208568"/>
                  <a:pt x="80010" y="3198408"/>
                </a:cubicBezTo>
                <a:lnTo>
                  <a:pt x="80010" y="3195868"/>
                </a:lnTo>
                <a:cubicBezTo>
                  <a:pt x="85090" y="3171738"/>
                  <a:pt x="88900" y="3145068"/>
                  <a:pt x="87630" y="3075218"/>
                </a:cubicBezTo>
                <a:lnTo>
                  <a:pt x="83820" y="3075218"/>
                </a:lnTo>
                <a:cubicBezTo>
                  <a:pt x="85090" y="3053628"/>
                  <a:pt x="86360" y="3035848"/>
                  <a:pt x="88900" y="3025688"/>
                </a:cubicBezTo>
                <a:cubicBezTo>
                  <a:pt x="88900" y="2977428"/>
                  <a:pt x="87630" y="2974888"/>
                  <a:pt x="81280" y="2974888"/>
                </a:cubicBezTo>
                <a:cubicBezTo>
                  <a:pt x="81280" y="2962188"/>
                  <a:pt x="80010" y="2952028"/>
                  <a:pt x="77470" y="2939328"/>
                </a:cubicBezTo>
                <a:cubicBezTo>
                  <a:pt x="76200" y="2929168"/>
                  <a:pt x="73660" y="2917738"/>
                  <a:pt x="73660" y="2903768"/>
                </a:cubicBezTo>
                <a:lnTo>
                  <a:pt x="78740" y="2903768"/>
                </a:lnTo>
                <a:lnTo>
                  <a:pt x="78740" y="2897418"/>
                </a:lnTo>
                <a:cubicBezTo>
                  <a:pt x="81280" y="2833918"/>
                  <a:pt x="77470" y="2826298"/>
                  <a:pt x="73660" y="2818678"/>
                </a:cubicBezTo>
                <a:cubicBezTo>
                  <a:pt x="72390" y="2816138"/>
                  <a:pt x="71120" y="2812328"/>
                  <a:pt x="69850" y="2802168"/>
                </a:cubicBezTo>
                <a:lnTo>
                  <a:pt x="78740" y="2800898"/>
                </a:lnTo>
                <a:lnTo>
                  <a:pt x="77470" y="2769148"/>
                </a:lnTo>
                <a:lnTo>
                  <a:pt x="86360" y="2783118"/>
                </a:lnTo>
                <a:lnTo>
                  <a:pt x="83820" y="2755178"/>
                </a:lnTo>
                <a:cubicBezTo>
                  <a:pt x="78740" y="2699298"/>
                  <a:pt x="80010" y="2677708"/>
                  <a:pt x="81280" y="2628178"/>
                </a:cubicBezTo>
                <a:lnTo>
                  <a:pt x="82550" y="2605318"/>
                </a:lnTo>
                <a:lnTo>
                  <a:pt x="85090" y="2584998"/>
                </a:lnTo>
                <a:cubicBezTo>
                  <a:pt x="87630" y="2560868"/>
                  <a:pt x="87630" y="2530388"/>
                  <a:pt x="86360" y="2504988"/>
                </a:cubicBezTo>
                <a:lnTo>
                  <a:pt x="88900" y="2504988"/>
                </a:lnTo>
                <a:cubicBezTo>
                  <a:pt x="87630" y="2498638"/>
                  <a:pt x="87630" y="2493558"/>
                  <a:pt x="87630" y="2488478"/>
                </a:cubicBezTo>
                <a:lnTo>
                  <a:pt x="87630" y="2463578"/>
                </a:lnTo>
                <a:lnTo>
                  <a:pt x="83820" y="2463578"/>
                </a:lnTo>
                <a:lnTo>
                  <a:pt x="78740" y="2397538"/>
                </a:lnTo>
                <a:lnTo>
                  <a:pt x="83820" y="2397538"/>
                </a:lnTo>
                <a:cubicBezTo>
                  <a:pt x="83820" y="2391641"/>
                  <a:pt x="83820" y="2386924"/>
                  <a:pt x="82550" y="2381028"/>
                </a:cubicBezTo>
                <a:lnTo>
                  <a:pt x="91440" y="2381028"/>
                </a:lnTo>
                <a:lnTo>
                  <a:pt x="91440" y="2378669"/>
                </a:lnTo>
                <a:lnTo>
                  <a:pt x="86360" y="2284326"/>
                </a:lnTo>
                <a:cubicBezTo>
                  <a:pt x="87630" y="2280788"/>
                  <a:pt x="87630" y="2274892"/>
                  <a:pt x="88900" y="2266637"/>
                </a:cubicBezTo>
                <a:cubicBezTo>
                  <a:pt x="90170" y="2259561"/>
                  <a:pt x="91440" y="2248947"/>
                  <a:pt x="92710" y="2246589"/>
                </a:cubicBezTo>
                <a:lnTo>
                  <a:pt x="93980" y="2246589"/>
                </a:lnTo>
                <a:cubicBezTo>
                  <a:pt x="95250" y="2220644"/>
                  <a:pt x="92710" y="2189983"/>
                  <a:pt x="91440" y="2156963"/>
                </a:cubicBezTo>
                <a:cubicBezTo>
                  <a:pt x="88900" y="2119226"/>
                  <a:pt x="86360" y="2079130"/>
                  <a:pt x="88900" y="2040213"/>
                </a:cubicBezTo>
                <a:lnTo>
                  <a:pt x="88900" y="2037855"/>
                </a:lnTo>
                <a:cubicBezTo>
                  <a:pt x="87630" y="2034317"/>
                  <a:pt x="87630" y="2024883"/>
                  <a:pt x="86360" y="2013090"/>
                </a:cubicBezTo>
                <a:cubicBezTo>
                  <a:pt x="86360" y="1994221"/>
                  <a:pt x="87630" y="1976532"/>
                  <a:pt x="87630" y="1957663"/>
                </a:cubicBezTo>
                <a:cubicBezTo>
                  <a:pt x="88900" y="1911671"/>
                  <a:pt x="91440" y="1863320"/>
                  <a:pt x="86360" y="1804356"/>
                </a:cubicBezTo>
                <a:lnTo>
                  <a:pt x="95250" y="1758363"/>
                </a:lnTo>
                <a:lnTo>
                  <a:pt x="95250" y="1757184"/>
                </a:lnTo>
                <a:cubicBezTo>
                  <a:pt x="95250" y="1739495"/>
                  <a:pt x="93980" y="1733598"/>
                  <a:pt x="87630" y="1732419"/>
                </a:cubicBezTo>
                <a:cubicBezTo>
                  <a:pt x="85090" y="1732419"/>
                  <a:pt x="83820" y="1732419"/>
                  <a:pt x="81280" y="1734778"/>
                </a:cubicBezTo>
                <a:cubicBezTo>
                  <a:pt x="81280" y="1728881"/>
                  <a:pt x="81280" y="1722985"/>
                  <a:pt x="80010" y="1713550"/>
                </a:cubicBezTo>
                <a:cubicBezTo>
                  <a:pt x="78740" y="1688785"/>
                  <a:pt x="80010" y="1679351"/>
                  <a:pt x="80010" y="1674634"/>
                </a:cubicBezTo>
                <a:cubicBezTo>
                  <a:pt x="81280" y="1674634"/>
                  <a:pt x="82550" y="1674634"/>
                  <a:pt x="85090" y="1673455"/>
                </a:cubicBezTo>
                <a:cubicBezTo>
                  <a:pt x="88900" y="1671096"/>
                  <a:pt x="90170" y="1666379"/>
                  <a:pt x="90170" y="1660482"/>
                </a:cubicBezTo>
                <a:lnTo>
                  <a:pt x="90170" y="1659303"/>
                </a:lnTo>
                <a:lnTo>
                  <a:pt x="88900" y="1653407"/>
                </a:lnTo>
                <a:cubicBezTo>
                  <a:pt x="85090" y="1627462"/>
                  <a:pt x="81280" y="1593263"/>
                  <a:pt x="81280" y="1554346"/>
                </a:cubicBezTo>
                <a:lnTo>
                  <a:pt x="82550" y="1554346"/>
                </a:lnTo>
                <a:lnTo>
                  <a:pt x="82550" y="1560243"/>
                </a:lnTo>
                <a:cubicBezTo>
                  <a:pt x="83820" y="1585008"/>
                  <a:pt x="85090" y="1587367"/>
                  <a:pt x="91440" y="1587367"/>
                </a:cubicBezTo>
                <a:cubicBezTo>
                  <a:pt x="99060" y="1587367"/>
                  <a:pt x="99060" y="1582649"/>
                  <a:pt x="101600" y="1561422"/>
                </a:cubicBezTo>
                <a:lnTo>
                  <a:pt x="102870" y="1557884"/>
                </a:lnTo>
                <a:lnTo>
                  <a:pt x="99060" y="1555526"/>
                </a:lnTo>
                <a:cubicBezTo>
                  <a:pt x="92710" y="1548450"/>
                  <a:pt x="92710" y="1495382"/>
                  <a:pt x="92710" y="1455286"/>
                </a:cubicBezTo>
                <a:cubicBezTo>
                  <a:pt x="92710" y="1385708"/>
                  <a:pt x="90170" y="1357405"/>
                  <a:pt x="83820" y="1349150"/>
                </a:cubicBezTo>
                <a:lnTo>
                  <a:pt x="85090" y="1338537"/>
                </a:lnTo>
                <a:lnTo>
                  <a:pt x="87630" y="1338537"/>
                </a:lnTo>
                <a:cubicBezTo>
                  <a:pt x="91440" y="1304337"/>
                  <a:pt x="88900" y="1291365"/>
                  <a:pt x="85090" y="1276034"/>
                </a:cubicBezTo>
                <a:cubicBezTo>
                  <a:pt x="81280" y="1261883"/>
                  <a:pt x="77470" y="1245373"/>
                  <a:pt x="78740" y="1202918"/>
                </a:cubicBezTo>
                <a:cubicBezTo>
                  <a:pt x="80010" y="1187588"/>
                  <a:pt x="80010" y="1176974"/>
                  <a:pt x="81280" y="1172257"/>
                </a:cubicBezTo>
                <a:lnTo>
                  <a:pt x="85090" y="1172257"/>
                </a:lnTo>
                <a:lnTo>
                  <a:pt x="81280" y="1106217"/>
                </a:lnTo>
                <a:lnTo>
                  <a:pt x="81280" y="1102679"/>
                </a:lnTo>
                <a:lnTo>
                  <a:pt x="83820" y="1102679"/>
                </a:lnTo>
                <a:lnTo>
                  <a:pt x="82550" y="1030742"/>
                </a:lnTo>
                <a:lnTo>
                  <a:pt x="87630" y="1038997"/>
                </a:lnTo>
                <a:lnTo>
                  <a:pt x="82550" y="1009515"/>
                </a:lnTo>
                <a:cubicBezTo>
                  <a:pt x="81280" y="1001260"/>
                  <a:pt x="78740" y="988288"/>
                  <a:pt x="77470" y="974137"/>
                </a:cubicBezTo>
                <a:lnTo>
                  <a:pt x="81280" y="961164"/>
                </a:lnTo>
                <a:cubicBezTo>
                  <a:pt x="90170" y="934041"/>
                  <a:pt x="88900" y="921069"/>
                  <a:pt x="87630" y="901021"/>
                </a:cubicBezTo>
                <a:cubicBezTo>
                  <a:pt x="86360" y="892766"/>
                  <a:pt x="86360" y="883331"/>
                  <a:pt x="85090" y="870359"/>
                </a:cubicBezTo>
                <a:lnTo>
                  <a:pt x="90170" y="853440"/>
                </a:lnTo>
                <a:cubicBezTo>
                  <a:pt x="88900" y="852170"/>
                  <a:pt x="88900" y="848360"/>
                  <a:pt x="90170" y="845820"/>
                </a:cubicBezTo>
                <a:lnTo>
                  <a:pt x="73660" y="845820"/>
                </a:lnTo>
                <a:lnTo>
                  <a:pt x="90170" y="845820"/>
                </a:lnTo>
                <a:cubicBezTo>
                  <a:pt x="93980" y="825500"/>
                  <a:pt x="95250" y="802640"/>
                  <a:pt x="96520" y="775970"/>
                </a:cubicBezTo>
                <a:cubicBezTo>
                  <a:pt x="97790" y="755650"/>
                  <a:pt x="97790" y="734060"/>
                  <a:pt x="100330" y="708660"/>
                </a:cubicBezTo>
                <a:lnTo>
                  <a:pt x="87630" y="707390"/>
                </a:lnTo>
                <a:cubicBezTo>
                  <a:pt x="86360" y="711200"/>
                  <a:pt x="86360" y="718820"/>
                  <a:pt x="83820" y="728980"/>
                </a:cubicBezTo>
                <a:cubicBezTo>
                  <a:pt x="82550" y="734060"/>
                  <a:pt x="82550" y="741680"/>
                  <a:pt x="81280" y="749300"/>
                </a:cubicBezTo>
                <a:cubicBezTo>
                  <a:pt x="81280" y="735330"/>
                  <a:pt x="81280" y="718820"/>
                  <a:pt x="78740" y="697230"/>
                </a:cubicBezTo>
                <a:cubicBezTo>
                  <a:pt x="83820" y="690880"/>
                  <a:pt x="83820" y="673100"/>
                  <a:pt x="82550" y="635000"/>
                </a:cubicBezTo>
                <a:lnTo>
                  <a:pt x="82550" y="624840"/>
                </a:lnTo>
                <a:lnTo>
                  <a:pt x="91440" y="627380"/>
                </a:lnTo>
                <a:lnTo>
                  <a:pt x="91440" y="617220"/>
                </a:lnTo>
                <a:cubicBezTo>
                  <a:pt x="90170" y="586740"/>
                  <a:pt x="87630" y="576580"/>
                  <a:pt x="85090" y="566420"/>
                </a:cubicBezTo>
                <a:cubicBezTo>
                  <a:pt x="83820" y="561340"/>
                  <a:pt x="82550" y="554990"/>
                  <a:pt x="81280" y="546100"/>
                </a:cubicBezTo>
                <a:cubicBezTo>
                  <a:pt x="82550" y="499110"/>
                  <a:pt x="87630" y="486410"/>
                  <a:pt x="92710" y="476250"/>
                </a:cubicBezTo>
                <a:lnTo>
                  <a:pt x="93980" y="473710"/>
                </a:lnTo>
                <a:lnTo>
                  <a:pt x="93980" y="471170"/>
                </a:lnTo>
                <a:cubicBezTo>
                  <a:pt x="93980" y="441960"/>
                  <a:pt x="93980" y="438150"/>
                  <a:pt x="87630" y="436880"/>
                </a:cubicBezTo>
                <a:cubicBezTo>
                  <a:pt x="85090" y="436880"/>
                  <a:pt x="83820" y="436880"/>
                  <a:pt x="82550" y="438150"/>
                </a:cubicBezTo>
                <a:lnTo>
                  <a:pt x="82550" y="430530"/>
                </a:lnTo>
                <a:cubicBezTo>
                  <a:pt x="85090" y="364490"/>
                  <a:pt x="82550" y="316230"/>
                  <a:pt x="78740" y="242570"/>
                </a:cubicBezTo>
                <a:lnTo>
                  <a:pt x="77470" y="229870"/>
                </a:lnTo>
                <a:cubicBezTo>
                  <a:pt x="83820" y="229870"/>
                  <a:pt x="83820" y="223520"/>
                  <a:pt x="85090" y="220980"/>
                </a:cubicBezTo>
                <a:lnTo>
                  <a:pt x="85090" y="219710"/>
                </a:lnTo>
                <a:lnTo>
                  <a:pt x="81280" y="194310"/>
                </a:lnTo>
                <a:lnTo>
                  <a:pt x="83820" y="198120"/>
                </a:lnTo>
                <a:lnTo>
                  <a:pt x="82550" y="171450"/>
                </a:lnTo>
                <a:cubicBezTo>
                  <a:pt x="81280" y="154940"/>
                  <a:pt x="80010" y="151130"/>
                  <a:pt x="77470" y="147320"/>
                </a:cubicBezTo>
                <a:cubicBezTo>
                  <a:pt x="76200" y="144780"/>
                  <a:pt x="73660" y="142240"/>
                  <a:pt x="72390" y="111760"/>
                </a:cubicBezTo>
                <a:lnTo>
                  <a:pt x="72390" y="109220"/>
                </a:lnTo>
                <a:cubicBezTo>
                  <a:pt x="69850" y="102870"/>
                  <a:pt x="71120" y="87630"/>
                  <a:pt x="72390" y="77470"/>
                </a:cubicBezTo>
                <a:lnTo>
                  <a:pt x="83820" y="78740"/>
                </a:lnTo>
                <a:lnTo>
                  <a:pt x="109220" y="81280"/>
                </a:lnTo>
                <a:cubicBezTo>
                  <a:pt x="129540" y="82550"/>
                  <a:pt x="148590" y="81280"/>
                  <a:pt x="163830" y="80010"/>
                </a:cubicBezTo>
                <a:lnTo>
                  <a:pt x="163830" y="83820"/>
                </a:lnTo>
                <a:lnTo>
                  <a:pt x="168910" y="86360"/>
                </a:lnTo>
                <a:lnTo>
                  <a:pt x="217170" y="82550"/>
                </a:lnTo>
                <a:cubicBezTo>
                  <a:pt x="261620" y="80010"/>
                  <a:pt x="269240" y="78740"/>
                  <a:pt x="314960" y="73660"/>
                </a:cubicBezTo>
                <a:cubicBezTo>
                  <a:pt x="346710" y="76200"/>
                  <a:pt x="377190" y="78740"/>
                  <a:pt x="408940" y="77470"/>
                </a:cubicBezTo>
                <a:cubicBezTo>
                  <a:pt x="419100" y="78740"/>
                  <a:pt x="431800" y="80010"/>
                  <a:pt x="448310" y="80010"/>
                </a:cubicBezTo>
                <a:lnTo>
                  <a:pt x="448310" y="77470"/>
                </a:lnTo>
                <a:lnTo>
                  <a:pt x="450850" y="77470"/>
                </a:lnTo>
                <a:cubicBezTo>
                  <a:pt x="452120" y="78740"/>
                  <a:pt x="453390" y="78740"/>
                  <a:pt x="454660" y="80010"/>
                </a:cubicBezTo>
                <a:lnTo>
                  <a:pt x="457200" y="80010"/>
                </a:lnTo>
                <a:cubicBezTo>
                  <a:pt x="468630" y="77470"/>
                  <a:pt x="481330" y="76200"/>
                  <a:pt x="496570" y="74930"/>
                </a:cubicBezTo>
                <a:lnTo>
                  <a:pt x="514350" y="82550"/>
                </a:lnTo>
                <a:lnTo>
                  <a:pt x="519430" y="78740"/>
                </a:lnTo>
                <a:lnTo>
                  <a:pt x="635000" y="85090"/>
                </a:lnTo>
                <a:cubicBezTo>
                  <a:pt x="652780" y="82550"/>
                  <a:pt x="670560" y="81280"/>
                  <a:pt x="687070" y="78740"/>
                </a:cubicBezTo>
                <a:cubicBezTo>
                  <a:pt x="712470" y="78740"/>
                  <a:pt x="736600" y="80010"/>
                  <a:pt x="762000" y="80010"/>
                </a:cubicBezTo>
                <a:lnTo>
                  <a:pt x="762000" y="85090"/>
                </a:lnTo>
                <a:lnTo>
                  <a:pt x="812800" y="81280"/>
                </a:lnTo>
                <a:cubicBezTo>
                  <a:pt x="821690" y="81280"/>
                  <a:pt x="830580" y="81280"/>
                  <a:pt x="840740" y="82550"/>
                </a:cubicBezTo>
                <a:lnTo>
                  <a:pt x="840740" y="85090"/>
                </a:lnTo>
                <a:cubicBezTo>
                  <a:pt x="872490" y="83820"/>
                  <a:pt x="908050" y="85090"/>
                  <a:pt x="949960" y="85090"/>
                </a:cubicBezTo>
                <a:lnTo>
                  <a:pt x="979170" y="85090"/>
                </a:lnTo>
                <a:lnTo>
                  <a:pt x="967740" y="80010"/>
                </a:lnTo>
                <a:cubicBezTo>
                  <a:pt x="975360" y="80010"/>
                  <a:pt x="980440" y="81280"/>
                  <a:pt x="986790" y="81280"/>
                </a:cubicBezTo>
                <a:cubicBezTo>
                  <a:pt x="990600" y="81280"/>
                  <a:pt x="994410" y="82550"/>
                  <a:pt x="998220" y="82550"/>
                </a:cubicBezTo>
                <a:lnTo>
                  <a:pt x="1000760" y="82550"/>
                </a:lnTo>
                <a:cubicBezTo>
                  <a:pt x="1004570" y="81280"/>
                  <a:pt x="1009650" y="80010"/>
                  <a:pt x="1012190" y="77470"/>
                </a:cubicBezTo>
                <a:lnTo>
                  <a:pt x="1012190" y="78740"/>
                </a:lnTo>
                <a:cubicBezTo>
                  <a:pt x="1041400" y="83820"/>
                  <a:pt x="1061720" y="82550"/>
                  <a:pt x="1078230" y="78740"/>
                </a:cubicBezTo>
                <a:lnTo>
                  <a:pt x="1080770" y="78740"/>
                </a:lnTo>
                <a:cubicBezTo>
                  <a:pt x="1141730" y="78740"/>
                  <a:pt x="1210310" y="78740"/>
                  <a:pt x="1225550" y="86360"/>
                </a:cubicBezTo>
                <a:lnTo>
                  <a:pt x="1228090" y="86360"/>
                </a:lnTo>
                <a:cubicBezTo>
                  <a:pt x="1250950" y="86360"/>
                  <a:pt x="1256030" y="86360"/>
                  <a:pt x="1257300" y="80010"/>
                </a:cubicBezTo>
                <a:lnTo>
                  <a:pt x="1267460" y="80010"/>
                </a:lnTo>
                <a:lnTo>
                  <a:pt x="1283970" y="83820"/>
                </a:lnTo>
                <a:lnTo>
                  <a:pt x="1299210" y="78740"/>
                </a:lnTo>
                <a:cubicBezTo>
                  <a:pt x="1306830" y="78740"/>
                  <a:pt x="1314450" y="78740"/>
                  <a:pt x="1319530" y="80010"/>
                </a:cubicBezTo>
                <a:lnTo>
                  <a:pt x="1319530" y="88900"/>
                </a:lnTo>
                <a:cubicBezTo>
                  <a:pt x="1351280" y="91440"/>
                  <a:pt x="1398270" y="90170"/>
                  <a:pt x="1432560" y="88900"/>
                </a:cubicBezTo>
                <a:cubicBezTo>
                  <a:pt x="1447800" y="88900"/>
                  <a:pt x="1461770" y="87630"/>
                  <a:pt x="1469390" y="87630"/>
                </a:cubicBezTo>
                <a:lnTo>
                  <a:pt x="1469390" y="85090"/>
                </a:lnTo>
                <a:lnTo>
                  <a:pt x="1573530" y="85090"/>
                </a:lnTo>
                <a:lnTo>
                  <a:pt x="1573530" y="87630"/>
                </a:lnTo>
                <a:cubicBezTo>
                  <a:pt x="1577340" y="86360"/>
                  <a:pt x="1581150" y="86360"/>
                  <a:pt x="1583690" y="85090"/>
                </a:cubicBezTo>
                <a:lnTo>
                  <a:pt x="1617980" y="85090"/>
                </a:lnTo>
                <a:cubicBezTo>
                  <a:pt x="1708150" y="85090"/>
                  <a:pt x="1802130" y="85090"/>
                  <a:pt x="1884680" y="81280"/>
                </a:cubicBezTo>
                <a:lnTo>
                  <a:pt x="1889760" y="81280"/>
                </a:lnTo>
                <a:cubicBezTo>
                  <a:pt x="1898650" y="81280"/>
                  <a:pt x="1906270" y="80010"/>
                  <a:pt x="1915160" y="80010"/>
                </a:cubicBezTo>
                <a:lnTo>
                  <a:pt x="1958340" y="77470"/>
                </a:lnTo>
                <a:lnTo>
                  <a:pt x="1949450" y="74930"/>
                </a:lnTo>
                <a:lnTo>
                  <a:pt x="1968500" y="74930"/>
                </a:lnTo>
                <a:cubicBezTo>
                  <a:pt x="1974850" y="78740"/>
                  <a:pt x="1986280" y="81280"/>
                  <a:pt x="1993900" y="83820"/>
                </a:cubicBezTo>
                <a:lnTo>
                  <a:pt x="1995170" y="77470"/>
                </a:lnTo>
                <a:lnTo>
                  <a:pt x="1996440" y="82550"/>
                </a:lnTo>
                <a:cubicBezTo>
                  <a:pt x="2000250" y="81280"/>
                  <a:pt x="2024380" y="82550"/>
                  <a:pt x="2044700" y="82550"/>
                </a:cubicBezTo>
                <a:lnTo>
                  <a:pt x="2103120" y="82550"/>
                </a:lnTo>
                <a:lnTo>
                  <a:pt x="2103120" y="78740"/>
                </a:lnTo>
                <a:cubicBezTo>
                  <a:pt x="2108200" y="78740"/>
                  <a:pt x="2112010" y="78740"/>
                  <a:pt x="2117090" y="77470"/>
                </a:cubicBezTo>
                <a:lnTo>
                  <a:pt x="2118360" y="77470"/>
                </a:lnTo>
                <a:cubicBezTo>
                  <a:pt x="2132330" y="76200"/>
                  <a:pt x="2147570" y="74930"/>
                  <a:pt x="2165350" y="73660"/>
                </a:cubicBezTo>
                <a:cubicBezTo>
                  <a:pt x="2164080" y="74930"/>
                  <a:pt x="2164080" y="76200"/>
                  <a:pt x="2162810" y="77470"/>
                </a:cubicBezTo>
                <a:cubicBezTo>
                  <a:pt x="2161540" y="83820"/>
                  <a:pt x="2169160" y="87630"/>
                  <a:pt x="2172970" y="88900"/>
                </a:cubicBezTo>
                <a:lnTo>
                  <a:pt x="2175510" y="88900"/>
                </a:lnTo>
                <a:cubicBezTo>
                  <a:pt x="2209800" y="90170"/>
                  <a:pt x="2216150" y="88900"/>
                  <a:pt x="2221230" y="85090"/>
                </a:cubicBezTo>
                <a:cubicBezTo>
                  <a:pt x="2222500" y="83820"/>
                  <a:pt x="2225040" y="82550"/>
                  <a:pt x="2254250" y="83820"/>
                </a:cubicBezTo>
                <a:lnTo>
                  <a:pt x="2256790" y="83820"/>
                </a:lnTo>
                <a:cubicBezTo>
                  <a:pt x="2260600" y="82550"/>
                  <a:pt x="2263140" y="81280"/>
                  <a:pt x="2264410" y="80010"/>
                </a:cubicBezTo>
                <a:cubicBezTo>
                  <a:pt x="2297430" y="78740"/>
                  <a:pt x="2308860" y="77470"/>
                  <a:pt x="2317750" y="76200"/>
                </a:cubicBezTo>
                <a:lnTo>
                  <a:pt x="2349500" y="78740"/>
                </a:lnTo>
                <a:cubicBezTo>
                  <a:pt x="2360930" y="80010"/>
                  <a:pt x="2367280" y="80010"/>
                  <a:pt x="2371090" y="81280"/>
                </a:cubicBezTo>
                <a:lnTo>
                  <a:pt x="2371090" y="90170"/>
                </a:lnTo>
                <a:lnTo>
                  <a:pt x="2522220" y="92710"/>
                </a:lnTo>
                <a:lnTo>
                  <a:pt x="2517140" y="91440"/>
                </a:lnTo>
                <a:cubicBezTo>
                  <a:pt x="2527300" y="90170"/>
                  <a:pt x="2547620" y="87630"/>
                  <a:pt x="2561590" y="87630"/>
                </a:cubicBezTo>
                <a:cubicBezTo>
                  <a:pt x="2592070" y="85090"/>
                  <a:pt x="2604770" y="83820"/>
                  <a:pt x="2609850" y="81280"/>
                </a:cubicBezTo>
                <a:lnTo>
                  <a:pt x="2620010" y="81280"/>
                </a:lnTo>
                <a:lnTo>
                  <a:pt x="2622550" y="85090"/>
                </a:lnTo>
                <a:lnTo>
                  <a:pt x="2622550" y="63500"/>
                </a:lnTo>
                <a:lnTo>
                  <a:pt x="2625090" y="63500"/>
                </a:lnTo>
                <a:lnTo>
                  <a:pt x="2623820" y="85090"/>
                </a:lnTo>
                <a:lnTo>
                  <a:pt x="2627630" y="83820"/>
                </a:lnTo>
                <a:cubicBezTo>
                  <a:pt x="2633980" y="82550"/>
                  <a:pt x="2659380" y="81280"/>
                  <a:pt x="2686050" y="80010"/>
                </a:cubicBezTo>
                <a:lnTo>
                  <a:pt x="2686050" y="85090"/>
                </a:lnTo>
                <a:cubicBezTo>
                  <a:pt x="2710180" y="86360"/>
                  <a:pt x="2730500" y="85090"/>
                  <a:pt x="2750820" y="82550"/>
                </a:cubicBezTo>
                <a:cubicBezTo>
                  <a:pt x="2777490" y="80010"/>
                  <a:pt x="2804160" y="77470"/>
                  <a:pt x="2840990" y="82550"/>
                </a:cubicBezTo>
                <a:cubicBezTo>
                  <a:pt x="2849880" y="82550"/>
                  <a:pt x="2862580" y="85090"/>
                  <a:pt x="2875280" y="86360"/>
                </a:cubicBezTo>
                <a:cubicBezTo>
                  <a:pt x="2903220" y="90170"/>
                  <a:pt x="2913380" y="91440"/>
                  <a:pt x="2918460" y="86360"/>
                </a:cubicBezTo>
                <a:lnTo>
                  <a:pt x="2919730" y="85090"/>
                </a:lnTo>
                <a:cubicBezTo>
                  <a:pt x="2927350" y="85090"/>
                  <a:pt x="2934970" y="85090"/>
                  <a:pt x="2943860" y="83820"/>
                </a:cubicBezTo>
                <a:cubicBezTo>
                  <a:pt x="2966720" y="82550"/>
                  <a:pt x="2989580" y="81280"/>
                  <a:pt x="3016250" y="85090"/>
                </a:cubicBezTo>
                <a:lnTo>
                  <a:pt x="3018790" y="85090"/>
                </a:lnTo>
                <a:cubicBezTo>
                  <a:pt x="3020060" y="85090"/>
                  <a:pt x="3021330" y="85090"/>
                  <a:pt x="3021330" y="83820"/>
                </a:cubicBezTo>
                <a:lnTo>
                  <a:pt x="3035300" y="86360"/>
                </a:lnTo>
                <a:cubicBezTo>
                  <a:pt x="3048000" y="88900"/>
                  <a:pt x="3070860" y="87630"/>
                  <a:pt x="3091180" y="86360"/>
                </a:cubicBezTo>
                <a:cubicBezTo>
                  <a:pt x="3101340" y="86360"/>
                  <a:pt x="3112770" y="85090"/>
                  <a:pt x="3119120" y="85090"/>
                </a:cubicBezTo>
                <a:lnTo>
                  <a:pt x="3120390" y="90170"/>
                </a:lnTo>
                <a:cubicBezTo>
                  <a:pt x="3141980" y="83820"/>
                  <a:pt x="3168650" y="83820"/>
                  <a:pt x="3199130" y="85090"/>
                </a:cubicBezTo>
                <a:cubicBezTo>
                  <a:pt x="3223260" y="86360"/>
                  <a:pt x="3251200" y="86360"/>
                  <a:pt x="3280410" y="83820"/>
                </a:cubicBezTo>
                <a:lnTo>
                  <a:pt x="3276600" y="87630"/>
                </a:lnTo>
                <a:lnTo>
                  <a:pt x="3299460" y="85090"/>
                </a:lnTo>
                <a:cubicBezTo>
                  <a:pt x="3302000" y="85090"/>
                  <a:pt x="3304540" y="85090"/>
                  <a:pt x="3308350" y="83820"/>
                </a:cubicBezTo>
                <a:lnTo>
                  <a:pt x="3309620" y="90170"/>
                </a:lnTo>
                <a:cubicBezTo>
                  <a:pt x="3326130" y="88900"/>
                  <a:pt x="3342640" y="87630"/>
                  <a:pt x="3364230" y="88900"/>
                </a:cubicBezTo>
                <a:lnTo>
                  <a:pt x="3368040" y="88900"/>
                </a:lnTo>
                <a:lnTo>
                  <a:pt x="3378200" y="90170"/>
                </a:lnTo>
                <a:lnTo>
                  <a:pt x="3378200" y="109220"/>
                </a:lnTo>
                <a:lnTo>
                  <a:pt x="3390900" y="109220"/>
                </a:lnTo>
                <a:lnTo>
                  <a:pt x="3390900" y="115570"/>
                </a:lnTo>
                <a:cubicBezTo>
                  <a:pt x="3389630" y="129540"/>
                  <a:pt x="3388360" y="138430"/>
                  <a:pt x="3385820" y="148590"/>
                </a:cubicBezTo>
                <a:lnTo>
                  <a:pt x="3385820" y="151130"/>
                </a:lnTo>
                <a:cubicBezTo>
                  <a:pt x="3380740" y="176530"/>
                  <a:pt x="3376930" y="201930"/>
                  <a:pt x="3378200" y="271780"/>
                </a:cubicBezTo>
                <a:lnTo>
                  <a:pt x="3382010" y="271780"/>
                </a:lnTo>
                <a:cubicBezTo>
                  <a:pt x="3380740" y="293370"/>
                  <a:pt x="3379470" y="311150"/>
                  <a:pt x="3376930" y="321310"/>
                </a:cubicBezTo>
                <a:cubicBezTo>
                  <a:pt x="3376930" y="369570"/>
                  <a:pt x="3378200" y="372110"/>
                  <a:pt x="3384550" y="372110"/>
                </a:cubicBezTo>
                <a:cubicBezTo>
                  <a:pt x="3384550" y="384810"/>
                  <a:pt x="3385820" y="394970"/>
                  <a:pt x="3388360" y="407670"/>
                </a:cubicBezTo>
                <a:cubicBezTo>
                  <a:pt x="3389630" y="417830"/>
                  <a:pt x="3392170" y="429260"/>
                  <a:pt x="3392170" y="443230"/>
                </a:cubicBezTo>
                <a:lnTo>
                  <a:pt x="3387090" y="443230"/>
                </a:lnTo>
                <a:lnTo>
                  <a:pt x="3387090" y="449580"/>
                </a:lnTo>
                <a:cubicBezTo>
                  <a:pt x="3384550" y="513080"/>
                  <a:pt x="3388360" y="520700"/>
                  <a:pt x="3392170" y="528320"/>
                </a:cubicBezTo>
                <a:cubicBezTo>
                  <a:pt x="3393440" y="530860"/>
                  <a:pt x="3394710" y="534670"/>
                  <a:pt x="3395980" y="544830"/>
                </a:cubicBezTo>
                <a:lnTo>
                  <a:pt x="3387090" y="546100"/>
                </a:lnTo>
                <a:close/>
                <a:moveTo>
                  <a:pt x="3390900" y="756920"/>
                </a:moveTo>
                <a:lnTo>
                  <a:pt x="3388360" y="751840"/>
                </a:lnTo>
                <a:lnTo>
                  <a:pt x="3389630" y="745490"/>
                </a:lnTo>
                <a:cubicBezTo>
                  <a:pt x="3390900" y="750570"/>
                  <a:pt x="3390900" y="754380"/>
                  <a:pt x="3390900" y="756920"/>
                </a:cubicBezTo>
                <a:close/>
                <a:moveTo>
                  <a:pt x="73660" y="2591348"/>
                </a:moveTo>
                <a:lnTo>
                  <a:pt x="76200" y="2596428"/>
                </a:lnTo>
                <a:lnTo>
                  <a:pt x="74930" y="2602778"/>
                </a:lnTo>
                <a:cubicBezTo>
                  <a:pt x="73660" y="2598968"/>
                  <a:pt x="73660" y="2595158"/>
                  <a:pt x="73660" y="2591348"/>
                </a:cubicBezTo>
                <a:close/>
                <a:moveTo>
                  <a:pt x="3426460" y="628650"/>
                </a:moveTo>
                <a:lnTo>
                  <a:pt x="3426460" y="619760"/>
                </a:lnTo>
                <a:cubicBezTo>
                  <a:pt x="3426460" y="623570"/>
                  <a:pt x="3427730" y="626110"/>
                  <a:pt x="3427730" y="628650"/>
                </a:cubicBezTo>
                <a:lnTo>
                  <a:pt x="3426460" y="628650"/>
                </a:lnTo>
                <a:close/>
                <a:moveTo>
                  <a:pt x="3455670" y="1287827"/>
                </a:moveTo>
                <a:lnTo>
                  <a:pt x="3451860" y="1286648"/>
                </a:lnTo>
                <a:cubicBezTo>
                  <a:pt x="3453130" y="1286648"/>
                  <a:pt x="3454400" y="1287827"/>
                  <a:pt x="3455670" y="1287827"/>
                </a:cubicBezTo>
                <a:close/>
              </a:path>
            </a:pathLst>
          </a:custGeom>
          <a:solidFill>
            <a:srgbClr val="0D14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7"/>
          <p:cNvSpPr/>
          <p:nvPr/>
        </p:nvSpPr>
        <p:spPr>
          <a:xfrm rot="753786">
            <a:off x="6156997" y="468407"/>
            <a:ext cx="4983921" cy="5518152"/>
          </a:xfrm>
          <a:custGeom>
            <a:rect b="b" l="l" r="r" t="t"/>
            <a:pathLst>
              <a:path extrusionOk="0" h="7026446" w="6346190">
                <a:moveTo>
                  <a:pt x="6343650" y="6212376"/>
                </a:moveTo>
                <a:cubicBezTo>
                  <a:pt x="6342380" y="6047276"/>
                  <a:pt x="6346190" y="5858424"/>
                  <a:pt x="6336030" y="5678660"/>
                </a:cubicBezTo>
                <a:cubicBezTo>
                  <a:pt x="6344920" y="5634816"/>
                  <a:pt x="6336030" y="5474052"/>
                  <a:pt x="6344920" y="5403900"/>
                </a:cubicBezTo>
                <a:cubicBezTo>
                  <a:pt x="6341110" y="5354209"/>
                  <a:pt x="6342380" y="5304519"/>
                  <a:pt x="6336030" y="5286981"/>
                </a:cubicBezTo>
                <a:lnTo>
                  <a:pt x="6336030" y="5238752"/>
                </a:lnTo>
                <a:cubicBezTo>
                  <a:pt x="6338570" y="4718461"/>
                  <a:pt x="6339840" y="4215709"/>
                  <a:pt x="6333490" y="3693956"/>
                </a:cubicBezTo>
                <a:cubicBezTo>
                  <a:pt x="6333490" y="3547808"/>
                  <a:pt x="6332220" y="3403120"/>
                  <a:pt x="6332220" y="3256971"/>
                </a:cubicBezTo>
                <a:cubicBezTo>
                  <a:pt x="6329680" y="3218972"/>
                  <a:pt x="6328410" y="3179512"/>
                  <a:pt x="6327140" y="3138590"/>
                </a:cubicBezTo>
                <a:cubicBezTo>
                  <a:pt x="6325870" y="2957366"/>
                  <a:pt x="6328410" y="2783448"/>
                  <a:pt x="6328410" y="2610993"/>
                </a:cubicBezTo>
                <a:cubicBezTo>
                  <a:pt x="6330950" y="2467766"/>
                  <a:pt x="6332220" y="2320156"/>
                  <a:pt x="6329680" y="2174007"/>
                </a:cubicBezTo>
                <a:cubicBezTo>
                  <a:pt x="6329680" y="2171084"/>
                  <a:pt x="6330950" y="2172545"/>
                  <a:pt x="6330950" y="2174007"/>
                </a:cubicBezTo>
                <a:cubicBezTo>
                  <a:pt x="6327140" y="2049780"/>
                  <a:pt x="6324600" y="1870017"/>
                  <a:pt x="6327140" y="1722406"/>
                </a:cubicBezTo>
                <a:lnTo>
                  <a:pt x="6322060" y="1637640"/>
                </a:lnTo>
                <a:lnTo>
                  <a:pt x="6322060" y="1399417"/>
                </a:lnTo>
                <a:cubicBezTo>
                  <a:pt x="6324600" y="1181655"/>
                  <a:pt x="6327140" y="974090"/>
                  <a:pt x="6327140" y="783590"/>
                </a:cubicBezTo>
                <a:cubicBezTo>
                  <a:pt x="6327140" y="548640"/>
                  <a:pt x="6327140" y="311150"/>
                  <a:pt x="6328410" y="74930"/>
                </a:cubicBezTo>
                <a:lnTo>
                  <a:pt x="6328410" y="17780"/>
                </a:lnTo>
                <a:lnTo>
                  <a:pt x="6287770" y="17780"/>
                </a:lnTo>
                <a:lnTo>
                  <a:pt x="6287770" y="52070"/>
                </a:lnTo>
                <a:lnTo>
                  <a:pt x="6294120" y="52070"/>
                </a:lnTo>
                <a:lnTo>
                  <a:pt x="6294120" y="74930"/>
                </a:lnTo>
                <a:cubicBezTo>
                  <a:pt x="6294120" y="100330"/>
                  <a:pt x="6295390" y="127000"/>
                  <a:pt x="6295390" y="153670"/>
                </a:cubicBezTo>
                <a:cubicBezTo>
                  <a:pt x="6295390" y="191770"/>
                  <a:pt x="6295390" y="231140"/>
                  <a:pt x="6296660" y="270510"/>
                </a:cubicBezTo>
                <a:lnTo>
                  <a:pt x="6296660" y="508000"/>
                </a:lnTo>
                <a:cubicBezTo>
                  <a:pt x="6296660" y="661670"/>
                  <a:pt x="6297930" y="815340"/>
                  <a:pt x="6303010" y="965200"/>
                </a:cubicBezTo>
                <a:lnTo>
                  <a:pt x="6297930" y="955040"/>
                </a:lnTo>
                <a:cubicBezTo>
                  <a:pt x="6300470" y="993140"/>
                  <a:pt x="6300470" y="1033780"/>
                  <a:pt x="6301740" y="1079351"/>
                </a:cubicBezTo>
                <a:cubicBezTo>
                  <a:pt x="6301740" y="1105658"/>
                  <a:pt x="6303010" y="1131964"/>
                  <a:pt x="6303010" y="1159733"/>
                </a:cubicBezTo>
                <a:cubicBezTo>
                  <a:pt x="6304280" y="1326343"/>
                  <a:pt x="6299200" y="1500260"/>
                  <a:pt x="6303010" y="1666870"/>
                </a:cubicBezTo>
                <a:lnTo>
                  <a:pt x="6300470" y="1650794"/>
                </a:lnTo>
                <a:cubicBezTo>
                  <a:pt x="6299200" y="1886093"/>
                  <a:pt x="6300470" y="2114086"/>
                  <a:pt x="6301740" y="2339155"/>
                </a:cubicBezTo>
                <a:cubicBezTo>
                  <a:pt x="6301740" y="2445844"/>
                  <a:pt x="6300470" y="2552533"/>
                  <a:pt x="6301740" y="2659222"/>
                </a:cubicBezTo>
                <a:cubicBezTo>
                  <a:pt x="6300470" y="2894522"/>
                  <a:pt x="6304280" y="3052362"/>
                  <a:pt x="6304280" y="3289124"/>
                </a:cubicBezTo>
                <a:lnTo>
                  <a:pt x="6299200" y="3294970"/>
                </a:lnTo>
                <a:cubicBezTo>
                  <a:pt x="6316980" y="3692495"/>
                  <a:pt x="6283960" y="4129481"/>
                  <a:pt x="6303010" y="4543083"/>
                </a:cubicBezTo>
                <a:lnTo>
                  <a:pt x="6296660" y="4513853"/>
                </a:lnTo>
                <a:cubicBezTo>
                  <a:pt x="6306820" y="4578158"/>
                  <a:pt x="6292850" y="4763768"/>
                  <a:pt x="6309360" y="4740384"/>
                </a:cubicBezTo>
                <a:lnTo>
                  <a:pt x="6304280" y="4813458"/>
                </a:lnTo>
                <a:cubicBezTo>
                  <a:pt x="6325870" y="5094064"/>
                  <a:pt x="6294120" y="5324980"/>
                  <a:pt x="6308090" y="5669891"/>
                </a:cubicBezTo>
                <a:lnTo>
                  <a:pt x="6304280" y="5647969"/>
                </a:lnTo>
                <a:cubicBezTo>
                  <a:pt x="6306820" y="5740043"/>
                  <a:pt x="6309360" y="5846732"/>
                  <a:pt x="6305550" y="5913960"/>
                </a:cubicBezTo>
                <a:cubicBezTo>
                  <a:pt x="6305550" y="5903730"/>
                  <a:pt x="6304280" y="5908114"/>
                  <a:pt x="6303010" y="5886192"/>
                </a:cubicBezTo>
                <a:cubicBezTo>
                  <a:pt x="6287770" y="6147607"/>
                  <a:pt x="6304280" y="6425737"/>
                  <a:pt x="6304280" y="6689896"/>
                </a:cubicBezTo>
                <a:lnTo>
                  <a:pt x="6296660" y="6659416"/>
                </a:lnTo>
                <a:cubicBezTo>
                  <a:pt x="6299200" y="6697516"/>
                  <a:pt x="6300470" y="6747046"/>
                  <a:pt x="6300470" y="6800387"/>
                </a:cubicBezTo>
                <a:lnTo>
                  <a:pt x="6300470" y="6961677"/>
                </a:lnTo>
                <a:cubicBezTo>
                  <a:pt x="6296660" y="6961677"/>
                  <a:pt x="6294120" y="6960406"/>
                  <a:pt x="6289040" y="6960406"/>
                </a:cubicBezTo>
                <a:lnTo>
                  <a:pt x="6286500" y="6961677"/>
                </a:lnTo>
                <a:lnTo>
                  <a:pt x="6275070" y="6966756"/>
                </a:lnTo>
                <a:lnTo>
                  <a:pt x="6267450" y="6966756"/>
                </a:lnTo>
                <a:cubicBezTo>
                  <a:pt x="6247130" y="6961677"/>
                  <a:pt x="6250940" y="6964216"/>
                  <a:pt x="6242050" y="6959137"/>
                </a:cubicBezTo>
                <a:cubicBezTo>
                  <a:pt x="6137910" y="6957866"/>
                  <a:pt x="6123940" y="6947706"/>
                  <a:pt x="6050280" y="6942627"/>
                </a:cubicBezTo>
                <a:cubicBezTo>
                  <a:pt x="6050280" y="6942627"/>
                  <a:pt x="6051550" y="6942627"/>
                  <a:pt x="6050280" y="6943896"/>
                </a:cubicBezTo>
                <a:cubicBezTo>
                  <a:pt x="5999480" y="6952787"/>
                  <a:pt x="5929630" y="6947706"/>
                  <a:pt x="5888990" y="6946437"/>
                </a:cubicBezTo>
                <a:lnTo>
                  <a:pt x="5872480" y="6942627"/>
                </a:lnTo>
                <a:cubicBezTo>
                  <a:pt x="5848350" y="6933737"/>
                  <a:pt x="5754370" y="6959137"/>
                  <a:pt x="5786120" y="6945166"/>
                </a:cubicBezTo>
                <a:cubicBezTo>
                  <a:pt x="5575300" y="6948977"/>
                  <a:pt x="5334000" y="6948977"/>
                  <a:pt x="5099050" y="6948977"/>
                </a:cubicBezTo>
                <a:cubicBezTo>
                  <a:pt x="5066030" y="6955327"/>
                  <a:pt x="4918710" y="6948977"/>
                  <a:pt x="4970780" y="6959137"/>
                </a:cubicBezTo>
                <a:cubicBezTo>
                  <a:pt x="4912360" y="6946437"/>
                  <a:pt x="4737100" y="6943896"/>
                  <a:pt x="4672330" y="6943896"/>
                </a:cubicBezTo>
                <a:cubicBezTo>
                  <a:pt x="4674870" y="6942627"/>
                  <a:pt x="4677410" y="6941356"/>
                  <a:pt x="4687570" y="6941356"/>
                </a:cubicBezTo>
                <a:cubicBezTo>
                  <a:pt x="4561840" y="6924846"/>
                  <a:pt x="4537710" y="6956596"/>
                  <a:pt x="4419600" y="6936277"/>
                </a:cubicBezTo>
                <a:cubicBezTo>
                  <a:pt x="4400550" y="6950246"/>
                  <a:pt x="4204970" y="6932466"/>
                  <a:pt x="4137660" y="6947706"/>
                </a:cubicBezTo>
                <a:cubicBezTo>
                  <a:pt x="4123690" y="6945166"/>
                  <a:pt x="4118610" y="6941356"/>
                  <a:pt x="4123690" y="6940087"/>
                </a:cubicBezTo>
                <a:cubicBezTo>
                  <a:pt x="3910330" y="6937546"/>
                  <a:pt x="3675380" y="6936277"/>
                  <a:pt x="3496310" y="6933737"/>
                </a:cubicBezTo>
                <a:cubicBezTo>
                  <a:pt x="3342640" y="6946437"/>
                  <a:pt x="3124200" y="6928656"/>
                  <a:pt x="2990850" y="6945166"/>
                </a:cubicBezTo>
                <a:cubicBezTo>
                  <a:pt x="2881630" y="6941356"/>
                  <a:pt x="2703830" y="6935006"/>
                  <a:pt x="2551430" y="6941356"/>
                </a:cubicBezTo>
                <a:lnTo>
                  <a:pt x="2566670" y="6938816"/>
                </a:lnTo>
                <a:cubicBezTo>
                  <a:pt x="2393950" y="6940087"/>
                  <a:pt x="2178050" y="6940087"/>
                  <a:pt x="2059940" y="6951516"/>
                </a:cubicBezTo>
                <a:cubicBezTo>
                  <a:pt x="2009140" y="6935006"/>
                  <a:pt x="1934210" y="6938816"/>
                  <a:pt x="1859280" y="6933737"/>
                </a:cubicBezTo>
                <a:cubicBezTo>
                  <a:pt x="1743710" y="6941356"/>
                  <a:pt x="1511300" y="6938816"/>
                  <a:pt x="1334770" y="6946437"/>
                </a:cubicBezTo>
                <a:cubicBezTo>
                  <a:pt x="1308100" y="6938816"/>
                  <a:pt x="1189990" y="6950246"/>
                  <a:pt x="1181100" y="6938816"/>
                </a:cubicBezTo>
                <a:cubicBezTo>
                  <a:pt x="1004570" y="6946437"/>
                  <a:pt x="814070" y="6950246"/>
                  <a:pt x="617220" y="6951516"/>
                </a:cubicBezTo>
                <a:lnTo>
                  <a:pt x="318770" y="6951516"/>
                </a:lnTo>
                <a:lnTo>
                  <a:pt x="168910" y="6950246"/>
                </a:lnTo>
                <a:lnTo>
                  <a:pt x="93980" y="6948977"/>
                </a:lnTo>
                <a:lnTo>
                  <a:pt x="58420" y="6948977"/>
                </a:lnTo>
                <a:lnTo>
                  <a:pt x="45720" y="6947706"/>
                </a:lnTo>
                <a:lnTo>
                  <a:pt x="48260" y="6947706"/>
                </a:lnTo>
                <a:cubicBezTo>
                  <a:pt x="52070" y="6805466"/>
                  <a:pt x="55880" y="6665766"/>
                  <a:pt x="58420" y="6531146"/>
                </a:cubicBezTo>
                <a:cubicBezTo>
                  <a:pt x="55880" y="6507017"/>
                  <a:pt x="53340" y="6482887"/>
                  <a:pt x="49530" y="6457487"/>
                </a:cubicBezTo>
                <a:cubicBezTo>
                  <a:pt x="46990" y="6292387"/>
                  <a:pt x="45720" y="6109507"/>
                  <a:pt x="45720" y="5918345"/>
                </a:cubicBezTo>
                <a:cubicBezTo>
                  <a:pt x="46990" y="5870115"/>
                  <a:pt x="48260" y="5820425"/>
                  <a:pt x="45720" y="5769272"/>
                </a:cubicBezTo>
                <a:lnTo>
                  <a:pt x="45720" y="5737120"/>
                </a:lnTo>
                <a:lnTo>
                  <a:pt x="48260" y="5729812"/>
                </a:lnTo>
                <a:lnTo>
                  <a:pt x="49530" y="5650892"/>
                </a:lnTo>
                <a:cubicBezTo>
                  <a:pt x="50800" y="5652353"/>
                  <a:pt x="53340" y="5652353"/>
                  <a:pt x="54610" y="5658199"/>
                </a:cubicBezTo>
                <a:lnTo>
                  <a:pt x="54610" y="5674276"/>
                </a:lnTo>
                <a:lnTo>
                  <a:pt x="54610" y="5659661"/>
                </a:lnTo>
                <a:cubicBezTo>
                  <a:pt x="55880" y="5664045"/>
                  <a:pt x="57150" y="5669891"/>
                  <a:pt x="57150" y="5678660"/>
                </a:cubicBezTo>
                <a:lnTo>
                  <a:pt x="57150" y="5266520"/>
                </a:lnTo>
                <a:cubicBezTo>
                  <a:pt x="58420" y="5269443"/>
                  <a:pt x="59690" y="5272366"/>
                  <a:pt x="58420" y="5282596"/>
                </a:cubicBezTo>
                <a:cubicBezTo>
                  <a:pt x="69850" y="5177369"/>
                  <a:pt x="57150" y="5133524"/>
                  <a:pt x="57150" y="5066296"/>
                </a:cubicBezTo>
                <a:lnTo>
                  <a:pt x="57150" y="5053142"/>
                </a:lnTo>
                <a:cubicBezTo>
                  <a:pt x="57150" y="5029759"/>
                  <a:pt x="59690" y="5004913"/>
                  <a:pt x="63500" y="4972761"/>
                </a:cubicBezTo>
                <a:cubicBezTo>
                  <a:pt x="50800" y="4953761"/>
                  <a:pt x="64770" y="4757921"/>
                  <a:pt x="54610" y="4667309"/>
                </a:cubicBezTo>
                <a:lnTo>
                  <a:pt x="54610" y="4635156"/>
                </a:lnTo>
                <a:cubicBezTo>
                  <a:pt x="57150" y="4629310"/>
                  <a:pt x="58420" y="4626387"/>
                  <a:pt x="59690" y="4630772"/>
                </a:cubicBezTo>
                <a:cubicBezTo>
                  <a:pt x="62230" y="4385241"/>
                  <a:pt x="63500" y="4113404"/>
                  <a:pt x="66040" y="3904411"/>
                </a:cubicBezTo>
                <a:cubicBezTo>
                  <a:pt x="53340" y="3726110"/>
                  <a:pt x="71120" y="3473271"/>
                  <a:pt x="54610" y="3321276"/>
                </a:cubicBezTo>
                <a:cubicBezTo>
                  <a:pt x="58420" y="3194127"/>
                  <a:pt x="64770" y="2989518"/>
                  <a:pt x="58420" y="2812678"/>
                </a:cubicBezTo>
                <a:lnTo>
                  <a:pt x="60960" y="2830216"/>
                </a:lnTo>
                <a:cubicBezTo>
                  <a:pt x="59690" y="2629992"/>
                  <a:pt x="59690" y="2381539"/>
                  <a:pt x="48260" y="2244159"/>
                </a:cubicBezTo>
                <a:cubicBezTo>
                  <a:pt x="64770" y="2185699"/>
                  <a:pt x="60960" y="2099471"/>
                  <a:pt x="66040" y="2013243"/>
                </a:cubicBezTo>
                <a:cubicBezTo>
                  <a:pt x="58420" y="1880247"/>
                  <a:pt x="60960" y="1611333"/>
                  <a:pt x="53340" y="1408186"/>
                </a:cubicBezTo>
                <a:cubicBezTo>
                  <a:pt x="60960" y="1377495"/>
                  <a:pt x="50800" y="1240115"/>
                  <a:pt x="60960" y="1229884"/>
                </a:cubicBezTo>
                <a:cubicBezTo>
                  <a:pt x="53340" y="1028700"/>
                  <a:pt x="49530" y="836930"/>
                  <a:pt x="48260" y="638810"/>
                </a:cubicBezTo>
                <a:lnTo>
                  <a:pt x="48260" y="339090"/>
                </a:lnTo>
                <a:lnTo>
                  <a:pt x="49530" y="189230"/>
                </a:lnTo>
                <a:lnTo>
                  <a:pt x="50800" y="114300"/>
                </a:lnTo>
                <a:lnTo>
                  <a:pt x="50800" y="78740"/>
                </a:lnTo>
                <a:lnTo>
                  <a:pt x="52070" y="66040"/>
                </a:lnTo>
                <a:lnTo>
                  <a:pt x="64770" y="66040"/>
                </a:lnTo>
                <a:cubicBezTo>
                  <a:pt x="210820" y="69850"/>
                  <a:pt x="354330" y="73660"/>
                  <a:pt x="492760" y="77470"/>
                </a:cubicBezTo>
                <a:cubicBezTo>
                  <a:pt x="558800" y="71120"/>
                  <a:pt x="633730" y="58420"/>
                  <a:pt x="701040" y="50800"/>
                </a:cubicBezTo>
                <a:cubicBezTo>
                  <a:pt x="707390" y="52070"/>
                  <a:pt x="707390" y="53340"/>
                  <a:pt x="692150" y="53340"/>
                </a:cubicBezTo>
                <a:cubicBezTo>
                  <a:pt x="788670" y="50800"/>
                  <a:pt x="877570" y="62230"/>
                  <a:pt x="974090" y="59690"/>
                </a:cubicBezTo>
                <a:cubicBezTo>
                  <a:pt x="972820" y="60960"/>
                  <a:pt x="972820" y="60960"/>
                  <a:pt x="957580" y="63500"/>
                </a:cubicBezTo>
                <a:cubicBezTo>
                  <a:pt x="1047750" y="58420"/>
                  <a:pt x="1143000" y="72390"/>
                  <a:pt x="1249680" y="63500"/>
                </a:cubicBezTo>
                <a:lnTo>
                  <a:pt x="1256030" y="66040"/>
                </a:lnTo>
                <a:lnTo>
                  <a:pt x="1323340" y="62230"/>
                </a:lnTo>
                <a:cubicBezTo>
                  <a:pt x="1322070" y="64770"/>
                  <a:pt x="1319530" y="69850"/>
                  <a:pt x="1299210" y="69850"/>
                </a:cubicBezTo>
                <a:cubicBezTo>
                  <a:pt x="2119630" y="73660"/>
                  <a:pt x="2965450" y="55880"/>
                  <a:pt x="3807460" y="58420"/>
                </a:cubicBezTo>
                <a:lnTo>
                  <a:pt x="3775710" y="62230"/>
                </a:lnTo>
                <a:lnTo>
                  <a:pt x="3939540" y="55880"/>
                </a:lnTo>
                <a:cubicBezTo>
                  <a:pt x="3938270" y="57150"/>
                  <a:pt x="3930650" y="58420"/>
                  <a:pt x="3923030" y="59690"/>
                </a:cubicBezTo>
                <a:cubicBezTo>
                  <a:pt x="4132580" y="66040"/>
                  <a:pt x="4349750" y="55880"/>
                  <a:pt x="4552950" y="57150"/>
                </a:cubicBezTo>
                <a:cubicBezTo>
                  <a:pt x="4551680" y="58420"/>
                  <a:pt x="4521200" y="62230"/>
                  <a:pt x="4549140" y="64770"/>
                </a:cubicBezTo>
                <a:cubicBezTo>
                  <a:pt x="4700270" y="54610"/>
                  <a:pt x="4791710" y="77470"/>
                  <a:pt x="4866640" y="57150"/>
                </a:cubicBezTo>
                <a:cubicBezTo>
                  <a:pt x="4874260" y="58420"/>
                  <a:pt x="4878070" y="62230"/>
                  <a:pt x="4862830" y="64770"/>
                </a:cubicBezTo>
                <a:cubicBezTo>
                  <a:pt x="5283200" y="58420"/>
                  <a:pt x="5713730" y="58420"/>
                  <a:pt x="6136640" y="62230"/>
                </a:cubicBezTo>
                <a:cubicBezTo>
                  <a:pt x="6184900" y="59690"/>
                  <a:pt x="6235700" y="58420"/>
                  <a:pt x="6286500" y="55880"/>
                </a:cubicBezTo>
                <a:lnTo>
                  <a:pt x="6286500" y="20320"/>
                </a:lnTo>
                <a:cubicBezTo>
                  <a:pt x="6008370" y="19050"/>
                  <a:pt x="5728970" y="19050"/>
                  <a:pt x="5449570" y="17780"/>
                </a:cubicBezTo>
                <a:cubicBezTo>
                  <a:pt x="4559300" y="12700"/>
                  <a:pt x="3779520" y="0"/>
                  <a:pt x="2912110" y="24130"/>
                </a:cubicBezTo>
                <a:cubicBezTo>
                  <a:pt x="2913380" y="22860"/>
                  <a:pt x="2905760" y="21590"/>
                  <a:pt x="2928620" y="20320"/>
                </a:cubicBezTo>
                <a:cubicBezTo>
                  <a:pt x="2678430" y="24130"/>
                  <a:pt x="2451100" y="17780"/>
                  <a:pt x="2214880" y="21590"/>
                </a:cubicBezTo>
                <a:lnTo>
                  <a:pt x="2216150" y="20320"/>
                </a:lnTo>
                <a:cubicBezTo>
                  <a:pt x="1634490" y="34290"/>
                  <a:pt x="1002030" y="17780"/>
                  <a:pt x="438150" y="33020"/>
                </a:cubicBezTo>
                <a:lnTo>
                  <a:pt x="19050" y="33020"/>
                </a:lnTo>
                <a:lnTo>
                  <a:pt x="19050" y="78740"/>
                </a:lnTo>
                <a:cubicBezTo>
                  <a:pt x="19050" y="213360"/>
                  <a:pt x="20320" y="350520"/>
                  <a:pt x="20320" y="488950"/>
                </a:cubicBezTo>
                <a:cubicBezTo>
                  <a:pt x="7620" y="951230"/>
                  <a:pt x="11430" y="1462261"/>
                  <a:pt x="20320" y="1991321"/>
                </a:cubicBezTo>
                <a:cubicBezTo>
                  <a:pt x="26670" y="2644607"/>
                  <a:pt x="8890" y="3277432"/>
                  <a:pt x="13970" y="3929257"/>
                </a:cubicBezTo>
                <a:cubicBezTo>
                  <a:pt x="7620" y="4427625"/>
                  <a:pt x="21590" y="4944992"/>
                  <a:pt x="25400" y="5457975"/>
                </a:cubicBezTo>
                <a:cubicBezTo>
                  <a:pt x="20320" y="5649431"/>
                  <a:pt x="13970" y="5846732"/>
                  <a:pt x="15240" y="6035846"/>
                </a:cubicBezTo>
                <a:lnTo>
                  <a:pt x="19050" y="6023146"/>
                </a:lnTo>
                <a:cubicBezTo>
                  <a:pt x="13970" y="6072677"/>
                  <a:pt x="15240" y="6127287"/>
                  <a:pt x="19050" y="6179357"/>
                </a:cubicBezTo>
                <a:cubicBezTo>
                  <a:pt x="17780" y="6240317"/>
                  <a:pt x="17780" y="6302546"/>
                  <a:pt x="19050" y="6364777"/>
                </a:cubicBezTo>
                <a:cubicBezTo>
                  <a:pt x="19050" y="6366046"/>
                  <a:pt x="19050" y="6368587"/>
                  <a:pt x="17780" y="6369857"/>
                </a:cubicBezTo>
                <a:lnTo>
                  <a:pt x="16510" y="6357157"/>
                </a:lnTo>
                <a:cubicBezTo>
                  <a:pt x="12700" y="6381287"/>
                  <a:pt x="15240" y="6409227"/>
                  <a:pt x="19050" y="6437167"/>
                </a:cubicBezTo>
                <a:cubicBezTo>
                  <a:pt x="19050" y="6461296"/>
                  <a:pt x="20320" y="6484157"/>
                  <a:pt x="20320" y="6508287"/>
                </a:cubicBezTo>
                <a:lnTo>
                  <a:pt x="24130" y="6703867"/>
                </a:lnTo>
                <a:cubicBezTo>
                  <a:pt x="21590" y="6753396"/>
                  <a:pt x="34290" y="6876587"/>
                  <a:pt x="15240" y="6880396"/>
                </a:cubicBezTo>
                <a:cubicBezTo>
                  <a:pt x="15240" y="6837217"/>
                  <a:pt x="6350" y="6947706"/>
                  <a:pt x="1270" y="6851187"/>
                </a:cubicBezTo>
                <a:cubicBezTo>
                  <a:pt x="0" y="6862617"/>
                  <a:pt x="0" y="6890556"/>
                  <a:pt x="0" y="6919767"/>
                </a:cubicBezTo>
                <a:cubicBezTo>
                  <a:pt x="0" y="6928656"/>
                  <a:pt x="1270" y="6937546"/>
                  <a:pt x="1270" y="6945167"/>
                </a:cubicBezTo>
                <a:cubicBezTo>
                  <a:pt x="2540" y="6962946"/>
                  <a:pt x="5080" y="6975646"/>
                  <a:pt x="7620" y="6971837"/>
                </a:cubicBezTo>
                <a:cubicBezTo>
                  <a:pt x="17780" y="6981996"/>
                  <a:pt x="25400" y="7026446"/>
                  <a:pt x="33020" y="6965487"/>
                </a:cubicBezTo>
                <a:lnTo>
                  <a:pt x="60960" y="6965487"/>
                </a:lnTo>
                <a:cubicBezTo>
                  <a:pt x="91440" y="6965487"/>
                  <a:pt x="121920" y="6965487"/>
                  <a:pt x="152400" y="6966756"/>
                </a:cubicBezTo>
                <a:cubicBezTo>
                  <a:pt x="194310" y="6968027"/>
                  <a:pt x="234950" y="6969296"/>
                  <a:pt x="273050" y="6970567"/>
                </a:cubicBezTo>
                <a:cubicBezTo>
                  <a:pt x="991870" y="6997237"/>
                  <a:pt x="1687830" y="6980727"/>
                  <a:pt x="2406650" y="6964217"/>
                </a:cubicBezTo>
                <a:cubicBezTo>
                  <a:pt x="3016250" y="6973106"/>
                  <a:pt x="3625850" y="6952787"/>
                  <a:pt x="4218940" y="6965487"/>
                </a:cubicBezTo>
                <a:cubicBezTo>
                  <a:pt x="3891280" y="6968027"/>
                  <a:pt x="3567430" y="6973106"/>
                  <a:pt x="3229610" y="6976917"/>
                </a:cubicBezTo>
                <a:cubicBezTo>
                  <a:pt x="3237230" y="6975646"/>
                  <a:pt x="3241040" y="6974377"/>
                  <a:pt x="3248660" y="6973106"/>
                </a:cubicBezTo>
                <a:cubicBezTo>
                  <a:pt x="3223260" y="6975646"/>
                  <a:pt x="3195320" y="6979456"/>
                  <a:pt x="3166110" y="6978187"/>
                </a:cubicBezTo>
                <a:cubicBezTo>
                  <a:pt x="3158490" y="6976917"/>
                  <a:pt x="3173730" y="6975646"/>
                  <a:pt x="3183890" y="6974377"/>
                </a:cubicBezTo>
                <a:cubicBezTo>
                  <a:pt x="3072130" y="6964217"/>
                  <a:pt x="2857500" y="6980727"/>
                  <a:pt x="2787650" y="6973106"/>
                </a:cubicBezTo>
                <a:cubicBezTo>
                  <a:pt x="2755900" y="6974377"/>
                  <a:pt x="2741930" y="6978187"/>
                  <a:pt x="2759710" y="6981996"/>
                </a:cubicBezTo>
                <a:cubicBezTo>
                  <a:pt x="2348230" y="6984537"/>
                  <a:pt x="1907540" y="6987077"/>
                  <a:pt x="1487170" y="6994696"/>
                </a:cubicBezTo>
                <a:cubicBezTo>
                  <a:pt x="1466850" y="6993427"/>
                  <a:pt x="1463040" y="6990887"/>
                  <a:pt x="1469390" y="6987077"/>
                </a:cubicBezTo>
                <a:cubicBezTo>
                  <a:pt x="1111250" y="7003587"/>
                  <a:pt x="735330" y="6997237"/>
                  <a:pt x="368300" y="6994696"/>
                </a:cubicBezTo>
                <a:cubicBezTo>
                  <a:pt x="354330" y="6998506"/>
                  <a:pt x="405130" y="6999777"/>
                  <a:pt x="369570" y="7003587"/>
                </a:cubicBezTo>
                <a:cubicBezTo>
                  <a:pt x="487680" y="7008667"/>
                  <a:pt x="585470" y="6993427"/>
                  <a:pt x="692150" y="7001046"/>
                </a:cubicBezTo>
                <a:lnTo>
                  <a:pt x="678180" y="7004856"/>
                </a:lnTo>
                <a:cubicBezTo>
                  <a:pt x="755650" y="7007396"/>
                  <a:pt x="693420" y="6994696"/>
                  <a:pt x="774700" y="6999777"/>
                </a:cubicBezTo>
                <a:cubicBezTo>
                  <a:pt x="806450" y="7003587"/>
                  <a:pt x="767080" y="7004856"/>
                  <a:pt x="781050" y="7006127"/>
                </a:cubicBezTo>
                <a:cubicBezTo>
                  <a:pt x="946150" y="7004856"/>
                  <a:pt x="1118870" y="7008667"/>
                  <a:pt x="1275080" y="6998506"/>
                </a:cubicBezTo>
                <a:cubicBezTo>
                  <a:pt x="1313180" y="7007396"/>
                  <a:pt x="1452880" y="6998506"/>
                  <a:pt x="1513840" y="7007396"/>
                </a:cubicBezTo>
                <a:cubicBezTo>
                  <a:pt x="1557020" y="7003587"/>
                  <a:pt x="1598930" y="7004856"/>
                  <a:pt x="1615440" y="6998506"/>
                </a:cubicBezTo>
                <a:cubicBezTo>
                  <a:pt x="2194560" y="7003587"/>
                  <a:pt x="2786380" y="6994696"/>
                  <a:pt x="3379470" y="6994696"/>
                </a:cubicBezTo>
                <a:cubicBezTo>
                  <a:pt x="3657600" y="6976917"/>
                  <a:pt x="3989070" y="6998506"/>
                  <a:pt x="4319270" y="6992156"/>
                </a:cubicBezTo>
                <a:cubicBezTo>
                  <a:pt x="4321810" y="6992156"/>
                  <a:pt x="4320540" y="6993427"/>
                  <a:pt x="4319270" y="6993427"/>
                </a:cubicBezTo>
                <a:cubicBezTo>
                  <a:pt x="4427220" y="6989617"/>
                  <a:pt x="4583430" y="6987077"/>
                  <a:pt x="4711700" y="6989617"/>
                </a:cubicBezTo>
                <a:lnTo>
                  <a:pt x="4820920" y="6981996"/>
                </a:lnTo>
                <a:cubicBezTo>
                  <a:pt x="5066030" y="6987077"/>
                  <a:pt x="5313680" y="6989617"/>
                  <a:pt x="5561330" y="6989617"/>
                </a:cubicBezTo>
                <a:lnTo>
                  <a:pt x="6200140" y="6989617"/>
                </a:lnTo>
                <a:cubicBezTo>
                  <a:pt x="6196330" y="6990887"/>
                  <a:pt x="6184900" y="6992156"/>
                  <a:pt x="6160770" y="6993427"/>
                </a:cubicBezTo>
                <a:cubicBezTo>
                  <a:pt x="6179820" y="6994696"/>
                  <a:pt x="6252210" y="6994696"/>
                  <a:pt x="6287770" y="6990887"/>
                </a:cubicBezTo>
                <a:cubicBezTo>
                  <a:pt x="6292850" y="6990887"/>
                  <a:pt x="6297930" y="6989617"/>
                  <a:pt x="6301740" y="6989617"/>
                </a:cubicBezTo>
                <a:lnTo>
                  <a:pt x="6327140" y="6989617"/>
                </a:lnTo>
                <a:lnTo>
                  <a:pt x="6327140" y="6974377"/>
                </a:lnTo>
                <a:cubicBezTo>
                  <a:pt x="6334760" y="6970567"/>
                  <a:pt x="6320790" y="6971837"/>
                  <a:pt x="6327140" y="6964217"/>
                </a:cubicBezTo>
                <a:lnTo>
                  <a:pt x="6327140" y="6658146"/>
                </a:lnTo>
                <a:cubicBezTo>
                  <a:pt x="6332220" y="6677196"/>
                  <a:pt x="6324600" y="6740696"/>
                  <a:pt x="6333490" y="6731806"/>
                </a:cubicBezTo>
                <a:cubicBezTo>
                  <a:pt x="6337300" y="6687356"/>
                  <a:pt x="6330950" y="6668306"/>
                  <a:pt x="6327140" y="6658146"/>
                </a:cubicBezTo>
                <a:cubicBezTo>
                  <a:pt x="6327140" y="6476537"/>
                  <a:pt x="6328410" y="6293657"/>
                  <a:pt x="6328410" y="6112046"/>
                </a:cubicBezTo>
                <a:cubicBezTo>
                  <a:pt x="6329680" y="5996476"/>
                  <a:pt x="6329680" y="5867192"/>
                  <a:pt x="6330950" y="5737120"/>
                </a:cubicBezTo>
                <a:cubicBezTo>
                  <a:pt x="6337300" y="6051087"/>
                  <a:pt x="6332220" y="6339377"/>
                  <a:pt x="6330950" y="6622587"/>
                </a:cubicBezTo>
                <a:cubicBezTo>
                  <a:pt x="6334760" y="6636556"/>
                  <a:pt x="6336030" y="6585756"/>
                  <a:pt x="6339840" y="6621316"/>
                </a:cubicBezTo>
                <a:cubicBezTo>
                  <a:pt x="6344920" y="6503207"/>
                  <a:pt x="6329680" y="6405417"/>
                  <a:pt x="6337300" y="6298737"/>
                </a:cubicBezTo>
                <a:lnTo>
                  <a:pt x="6341110" y="6312707"/>
                </a:lnTo>
                <a:cubicBezTo>
                  <a:pt x="6343650" y="6235237"/>
                  <a:pt x="6330950" y="6297467"/>
                  <a:pt x="6336030" y="6216187"/>
                </a:cubicBezTo>
                <a:cubicBezTo>
                  <a:pt x="6341110" y="6186976"/>
                  <a:pt x="6342380" y="6227617"/>
                  <a:pt x="6343650" y="6212376"/>
                </a:cubicBezTo>
                <a:close/>
                <a:moveTo>
                  <a:pt x="5871210" y="6962946"/>
                </a:moveTo>
                <a:lnTo>
                  <a:pt x="5899150" y="6962946"/>
                </a:lnTo>
                <a:cubicBezTo>
                  <a:pt x="5892800" y="6961677"/>
                  <a:pt x="5883910" y="6961677"/>
                  <a:pt x="5871210" y="696294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7"/>
          <p:cNvSpPr/>
          <p:nvPr/>
        </p:nvSpPr>
        <p:spPr>
          <a:xfrm rot="-501587">
            <a:off x="11502824" y="450832"/>
            <a:ext cx="4262435" cy="5663976"/>
          </a:xfrm>
          <a:custGeom>
            <a:rect b="b" l="l" r="r" t="t"/>
            <a:pathLst>
              <a:path extrusionOk="0" h="6719512" w="5056781">
                <a:moveTo>
                  <a:pt x="4571641" y="0"/>
                </a:moveTo>
                <a:lnTo>
                  <a:pt x="482600" y="0"/>
                </a:lnTo>
                <a:lnTo>
                  <a:pt x="0" y="482600"/>
                </a:lnTo>
                <a:lnTo>
                  <a:pt x="0" y="6236912"/>
                </a:lnTo>
                <a:lnTo>
                  <a:pt x="482600" y="6719512"/>
                </a:lnTo>
                <a:lnTo>
                  <a:pt x="4574181" y="6719512"/>
                </a:lnTo>
                <a:lnTo>
                  <a:pt x="5056781" y="6236912"/>
                </a:lnTo>
                <a:lnTo>
                  <a:pt x="5056781" y="482600"/>
                </a:lnTo>
                <a:lnTo>
                  <a:pt x="4571641" y="0"/>
                </a:lnTo>
                <a:close/>
                <a:moveTo>
                  <a:pt x="4942481" y="6188651"/>
                </a:moveTo>
                <a:lnTo>
                  <a:pt x="4525921" y="6605212"/>
                </a:lnTo>
                <a:lnTo>
                  <a:pt x="528320" y="6605212"/>
                </a:lnTo>
                <a:lnTo>
                  <a:pt x="111760" y="6188651"/>
                </a:lnTo>
                <a:lnTo>
                  <a:pt x="111760" y="528320"/>
                </a:lnTo>
                <a:lnTo>
                  <a:pt x="528320" y="111760"/>
                </a:lnTo>
                <a:lnTo>
                  <a:pt x="4525921" y="111760"/>
                </a:lnTo>
                <a:lnTo>
                  <a:pt x="4942481" y="528320"/>
                </a:lnTo>
                <a:lnTo>
                  <a:pt x="4942481" y="6188651"/>
                </a:lnTo>
                <a:close/>
              </a:path>
            </a:pathLst>
          </a:custGeom>
          <a:solidFill>
            <a:srgbClr val="0D1491"/>
          </a:solidFill>
          <a:ln>
            <a:noFill/>
          </a:ln>
        </p:spPr>
      </p:sp>
      <p:pic>
        <p:nvPicPr>
          <p:cNvPr id="179" name="Google Shape;17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314793">
            <a:off x="15383982" y="717411"/>
            <a:ext cx="2297883" cy="229249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7"/>
          <p:cNvSpPr txBox="1"/>
          <p:nvPr/>
        </p:nvSpPr>
        <p:spPr>
          <a:xfrm>
            <a:off x="0" y="6221654"/>
            <a:ext cx="5869413" cy="32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Leo Messi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argentyński piłkarz 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występujący na pozycji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napastnika, najlepszy 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zawodnik w historii 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klubu FC Barcelona</a:t>
            </a:r>
            <a:endParaRPr/>
          </a:p>
        </p:txBody>
      </p:sp>
      <p:sp>
        <p:nvSpPr>
          <p:cNvPr id="181" name="Google Shape;181;p7"/>
          <p:cNvSpPr txBox="1"/>
          <p:nvPr/>
        </p:nvSpPr>
        <p:spPr>
          <a:xfrm>
            <a:off x="5617935" y="6335303"/>
            <a:ext cx="5013399" cy="32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Justin Bieber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kanadyjski piosenkarz popowy i R&amp;B, twórca tekstów i aktor, ma miliony fanów na całym świecie</a:t>
            </a:r>
            <a:endParaRPr/>
          </a:p>
        </p:txBody>
      </p:sp>
      <p:sp>
        <p:nvSpPr>
          <p:cNvPr id="182" name="Google Shape;182;p7"/>
          <p:cNvSpPr txBox="1"/>
          <p:nvPr/>
        </p:nvSpPr>
        <p:spPr>
          <a:xfrm>
            <a:off x="11993020" y="6395113"/>
            <a:ext cx="5250557" cy="32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Woody Allen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scenarzysta, reżyser, 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producent filmowy, znany 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jako twórca ,,intelektualnej"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komedii, nagrodzony 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Złotym Globem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E0FF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8"/>
          <p:cNvPicPr preferRelativeResize="0"/>
          <p:nvPr/>
        </p:nvPicPr>
        <p:blipFill rotWithShape="1">
          <a:blip r:embed="rId3">
            <a:alphaModFix/>
          </a:blip>
          <a:srcRect b="0" l="3016" r="3015" t="0"/>
          <a:stretch/>
        </p:blipFill>
        <p:spPr>
          <a:xfrm rot="-710699">
            <a:off x="1028700" y="729822"/>
            <a:ext cx="4715915" cy="5353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8"/>
          <p:cNvPicPr preferRelativeResize="0"/>
          <p:nvPr/>
        </p:nvPicPr>
        <p:blipFill rotWithShape="1">
          <a:blip r:embed="rId4">
            <a:alphaModFix/>
          </a:blip>
          <a:srcRect b="13819" l="0" r="0" t="0"/>
          <a:stretch/>
        </p:blipFill>
        <p:spPr>
          <a:xfrm>
            <a:off x="6677352" y="354419"/>
            <a:ext cx="4337229" cy="5433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 rotWithShape="1">
          <a:blip r:embed="rId5">
            <a:alphaModFix/>
          </a:blip>
          <a:srcRect b="21232" l="0" r="0" t="3947"/>
          <a:stretch/>
        </p:blipFill>
        <p:spPr>
          <a:xfrm rot="-439239">
            <a:off x="11906965" y="292674"/>
            <a:ext cx="5352335" cy="551401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"/>
          <p:cNvSpPr/>
          <p:nvPr/>
        </p:nvSpPr>
        <p:spPr>
          <a:xfrm rot="-283122">
            <a:off x="557732" y="577549"/>
            <a:ext cx="5657850" cy="5657850"/>
          </a:xfrm>
          <a:custGeom>
            <a:rect b="b" l="l" r="r" t="t"/>
            <a:pathLst>
              <a:path extrusionOk="0" h="7620000" w="7620000">
                <a:moveTo>
                  <a:pt x="7393940" y="0"/>
                </a:moveTo>
                <a:lnTo>
                  <a:pt x="0" y="0"/>
                </a:lnTo>
                <a:lnTo>
                  <a:pt x="0" y="7620000"/>
                </a:lnTo>
                <a:lnTo>
                  <a:pt x="7620000" y="7620000"/>
                </a:lnTo>
                <a:lnTo>
                  <a:pt x="7620000" y="0"/>
                </a:lnTo>
                <a:lnTo>
                  <a:pt x="7393940" y="0"/>
                </a:lnTo>
                <a:close/>
                <a:moveTo>
                  <a:pt x="7393940" y="7393940"/>
                </a:moveTo>
                <a:lnTo>
                  <a:pt x="228600" y="7393940"/>
                </a:lnTo>
                <a:lnTo>
                  <a:pt x="228600" y="228600"/>
                </a:lnTo>
                <a:lnTo>
                  <a:pt x="7393940" y="228600"/>
                </a:lnTo>
                <a:lnTo>
                  <a:pt x="7393940" y="73939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1" name="Google Shape;191;p8"/>
          <p:cNvSpPr/>
          <p:nvPr/>
        </p:nvSpPr>
        <p:spPr>
          <a:xfrm>
            <a:off x="6179143" y="307276"/>
            <a:ext cx="5333648" cy="5480804"/>
          </a:xfrm>
          <a:custGeom>
            <a:rect b="b" l="l" r="r" t="t"/>
            <a:pathLst>
              <a:path extrusionOk="0" h="3472180" w="3378954">
                <a:moveTo>
                  <a:pt x="3376414" y="1087120"/>
                </a:moveTo>
                <a:lnTo>
                  <a:pt x="3378954" y="1071880"/>
                </a:lnTo>
                <a:lnTo>
                  <a:pt x="3372604" y="1075690"/>
                </a:lnTo>
                <a:lnTo>
                  <a:pt x="3372604" y="1051560"/>
                </a:lnTo>
                <a:cubicBezTo>
                  <a:pt x="3372604" y="1050290"/>
                  <a:pt x="3371334" y="1046480"/>
                  <a:pt x="3370064" y="1041400"/>
                </a:cubicBezTo>
                <a:lnTo>
                  <a:pt x="3370064" y="1038860"/>
                </a:lnTo>
                <a:lnTo>
                  <a:pt x="3368794" y="1038860"/>
                </a:lnTo>
                <a:cubicBezTo>
                  <a:pt x="3367524" y="1033780"/>
                  <a:pt x="3363714" y="1033780"/>
                  <a:pt x="3362444" y="1033780"/>
                </a:cubicBezTo>
                <a:cubicBezTo>
                  <a:pt x="3362444" y="993140"/>
                  <a:pt x="3363714" y="951230"/>
                  <a:pt x="3364984" y="910590"/>
                </a:cubicBezTo>
                <a:cubicBezTo>
                  <a:pt x="3364984" y="899160"/>
                  <a:pt x="3366254" y="889000"/>
                  <a:pt x="3366254" y="877570"/>
                </a:cubicBezTo>
                <a:lnTo>
                  <a:pt x="3370064" y="877570"/>
                </a:lnTo>
                <a:lnTo>
                  <a:pt x="3370064" y="847090"/>
                </a:lnTo>
                <a:lnTo>
                  <a:pt x="3373874" y="847090"/>
                </a:lnTo>
                <a:lnTo>
                  <a:pt x="3373874" y="816610"/>
                </a:lnTo>
                <a:cubicBezTo>
                  <a:pt x="3376414" y="781050"/>
                  <a:pt x="3378954" y="726440"/>
                  <a:pt x="3376414" y="692150"/>
                </a:cubicBezTo>
                <a:cubicBezTo>
                  <a:pt x="3377684" y="674370"/>
                  <a:pt x="3375144" y="652780"/>
                  <a:pt x="3373874" y="641350"/>
                </a:cubicBezTo>
                <a:lnTo>
                  <a:pt x="3375144" y="641350"/>
                </a:lnTo>
                <a:lnTo>
                  <a:pt x="3371334" y="542290"/>
                </a:lnTo>
                <a:lnTo>
                  <a:pt x="3372604" y="541020"/>
                </a:lnTo>
                <a:lnTo>
                  <a:pt x="3372604" y="537210"/>
                </a:lnTo>
                <a:cubicBezTo>
                  <a:pt x="3372604" y="502920"/>
                  <a:pt x="3371334" y="468630"/>
                  <a:pt x="3371334" y="431800"/>
                </a:cubicBezTo>
                <a:cubicBezTo>
                  <a:pt x="3368794" y="361950"/>
                  <a:pt x="3367524" y="290830"/>
                  <a:pt x="3373874" y="213360"/>
                </a:cubicBezTo>
                <a:lnTo>
                  <a:pt x="3373874" y="207010"/>
                </a:lnTo>
                <a:cubicBezTo>
                  <a:pt x="3372604" y="191770"/>
                  <a:pt x="3372604" y="176530"/>
                  <a:pt x="3372604" y="158750"/>
                </a:cubicBezTo>
                <a:lnTo>
                  <a:pt x="3372604" y="80010"/>
                </a:lnTo>
                <a:lnTo>
                  <a:pt x="3377684" y="59690"/>
                </a:lnTo>
                <a:lnTo>
                  <a:pt x="3377684" y="8890"/>
                </a:lnTo>
                <a:lnTo>
                  <a:pt x="3371334" y="8890"/>
                </a:lnTo>
                <a:cubicBezTo>
                  <a:pt x="3333234" y="8890"/>
                  <a:pt x="3277354" y="7620"/>
                  <a:pt x="3262114" y="7620"/>
                </a:cubicBezTo>
                <a:cubicBezTo>
                  <a:pt x="3234174" y="7620"/>
                  <a:pt x="3218934" y="7620"/>
                  <a:pt x="3211314" y="8890"/>
                </a:cubicBezTo>
                <a:cubicBezTo>
                  <a:pt x="3178294" y="0"/>
                  <a:pt x="3099554" y="1270"/>
                  <a:pt x="3023354" y="3810"/>
                </a:cubicBezTo>
                <a:cubicBezTo>
                  <a:pt x="2985254" y="5080"/>
                  <a:pt x="2948424" y="5080"/>
                  <a:pt x="2923024" y="3810"/>
                </a:cubicBezTo>
                <a:lnTo>
                  <a:pt x="2919214" y="3810"/>
                </a:lnTo>
                <a:lnTo>
                  <a:pt x="2916674" y="10160"/>
                </a:lnTo>
                <a:cubicBezTo>
                  <a:pt x="2865874" y="10160"/>
                  <a:pt x="2816344" y="11430"/>
                  <a:pt x="2751574" y="13970"/>
                </a:cubicBezTo>
                <a:lnTo>
                  <a:pt x="2740144" y="13970"/>
                </a:lnTo>
                <a:lnTo>
                  <a:pt x="2741414" y="16510"/>
                </a:lnTo>
                <a:lnTo>
                  <a:pt x="2708394" y="16510"/>
                </a:lnTo>
                <a:lnTo>
                  <a:pt x="2708394" y="21590"/>
                </a:lnTo>
                <a:cubicBezTo>
                  <a:pt x="2685534" y="21590"/>
                  <a:pt x="2661404" y="20320"/>
                  <a:pt x="2634734" y="19050"/>
                </a:cubicBezTo>
                <a:cubicBezTo>
                  <a:pt x="2611874" y="17780"/>
                  <a:pt x="2589014" y="17780"/>
                  <a:pt x="2566154" y="16510"/>
                </a:cubicBezTo>
                <a:lnTo>
                  <a:pt x="2566154" y="15240"/>
                </a:lnTo>
                <a:cubicBezTo>
                  <a:pt x="2558534" y="13970"/>
                  <a:pt x="2549644" y="13970"/>
                  <a:pt x="2542024" y="12700"/>
                </a:cubicBezTo>
                <a:lnTo>
                  <a:pt x="2540754" y="44450"/>
                </a:lnTo>
                <a:lnTo>
                  <a:pt x="2536944" y="44450"/>
                </a:lnTo>
                <a:lnTo>
                  <a:pt x="2536944" y="13970"/>
                </a:lnTo>
                <a:cubicBezTo>
                  <a:pt x="2489182" y="10160"/>
                  <a:pt x="2439656" y="12700"/>
                  <a:pt x="2391337" y="15240"/>
                </a:cubicBezTo>
                <a:cubicBezTo>
                  <a:pt x="2341810" y="17780"/>
                  <a:pt x="2294700" y="20320"/>
                  <a:pt x="2251213" y="16510"/>
                </a:cubicBezTo>
                <a:cubicBezTo>
                  <a:pt x="2230677" y="17780"/>
                  <a:pt x="2214974" y="17780"/>
                  <a:pt x="2201686" y="16510"/>
                </a:cubicBezTo>
                <a:lnTo>
                  <a:pt x="2201686" y="15240"/>
                </a:lnTo>
                <a:lnTo>
                  <a:pt x="2160615" y="12700"/>
                </a:lnTo>
                <a:lnTo>
                  <a:pt x="2160615" y="16510"/>
                </a:lnTo>
                <a:cubicBezTo>
                  <a:pt x="2147328" y="16510"/>
                  <a:pt x="2132832" y="17780"/>
                  <a:pt x="2117129" y="17780"/>
                </a:cubicBezTo>
                <a:lnTo>
                  <a:pt x="2107465" y="12700"/>
                </a:lnTo>
                <a:lnTo>
                  <a:pt x="2101425" y="12700"/>
                </a:lnTo>
                <a:cubicBezTo>
                  <a:pt x="2085722" y="11430"/>
                  <a:pt x="2078474" y="11430"/>
                  <a:pt x="2076058" y="19050"/>
                </a:cubicBezTo>
                <a:lnTo>
                  <a:pt x="2076058" y="21590"/>
                </a:lnTo>
                <a:cubicBezTo>
                  <a:pt x="2070018" y="22860"/>
                  <a:pt x="2063978" y="22860"/>
                  <a:pt x="2059146" y="24130"/>
                </a:cubicBezTo>
                <a:cubicBezTo>
                  <a:pt x="2047067" y="19050"/>
                  <a:pt x="2031363" y="20320"/>
                  <a:pt x="2013244" y="20320"/>
                </a:cubicBezTo>
                <a:cubicBezTo>
                  <a:pt x="1995124" y="21590"/>
                  <a:pt x="1975797" y="21590"/>
                  <a:pt x="1962509" y="16510"/>
                </a:cubicBezTo>
                <a:lnTo>
                  <a:pt x="1961301" y="15240"/>
                </a:lnTo>
                <a:lnTo>
                  <a:pt x="1958885" y="15240"/>
                </a:lnTo>
                <a:cubicBezTo>
                  <a:pt x="1952845" y="16510"/>
                  <a:pt x="1928686" y="17780"/>
                  <a:pt x="1905734" y="19050"/>
                </a:cubicBezTo>
                <a:cubicBezTo>
                  <a:pt x="1883991" y="20320"/>
                  <a:pt x="1859832" y="21590"/>
                  <a:pt x="1840504" y="22860"/>
                </a:cubicBezTo>
                <a:cubicBezTo>
                  <a:pt x="1836881" y="20320"/>
                  <a:pt x="1829633" y="19050"/>
                  <a:pt x="1821177" y="19050"/>
                </a:cubicBezTo>
                <a:cubicBezTo>
                  <a:pt x="1793394" y="20320"/>
                  <a:pt x="1761986" y="21590"/>
                  <a:pt x="1723332" y="21590"/>
                </a:cubicBezTo>
                <a:lnTo>
                  <a:pt x="1722124" y="20320"/>
                </a:lnTo>
                <a:lnTo>
                  <a:pt x="1716084" y="21590"/>
                </a:lnTo>
                <a:cubicBezTo>
                  <a:pt x="1690717" y="21590"/>
                  <a:pt x="1665349" y="20320"/>
                  <a:pt x="1639982" y="20320"/>
                </a:cubicBezTo>
                <a:lnTo>
                  <a:pt x="1639982" y="17780"/>
                </a:lnTo>
                <a:cubicBezTo>
                  <a:pt x="1632734" y="19050"/>
                  <a:pt x="1625486" y="19050"/>
                  <a:pt x="1619446" y="20320"/>
                </a:cubicBezTo>
                <a:lnTo>
                  <a:pt x="1609783" y="20320"/>
                </a:lnTo>
                <a:cubicBezTo>
                  <a:pt x="1550592" y="19050"/>
                  <a:pt x="1488986" y="17780"/>
                  <a:pt x="1426172" y="17780"/>
                </a:cubicBezTo>
                <a:lnTo>
                  <a:pt x="1423756" y="17780"/>
                </a:lnTo>
                <a:lnTo>
                  <a:pt x="1420132" y="22860"/>
                </a:lnTo>
                <a:lnTo>
                  <a:pt x="1420132" y="27940"/>
                </a:lnTo>
                <a:lnTo>
                  <a:pt x="1417716" y="27940"/>
                </a:lnTo>
                <a:lnTo>
                  <a:pt x="1342822" y="16510"/>
                </a:lnTo>
                <a:cubicBezTo>
                  <a:pt x="1331950" y="16510"/>
                  <a:pt x="1325911" y="19050"/>
                  <a:pt x="1318663" y="20320"/>
                </a:cubicBezTo>
                <a:cubicBezTo>
                  <a:pt x="1307791" y="22860"/>
                  <a:pt x="1298127" y="26670"/>
                  <a:pt x="1266720" y="21590"/>
                </a:cubicBezTo>
                <a:lnTo>
                  <a:pt x="1266720" y="24130"/>
                </a:lnTo>
                <a:lnTo>
                  <a:pt x="1190618" y="24130"/>
                </a:lnTo>
                <a:cubicBezTo>
                  <a:pt x="1102437" y="24130"/>
                  <a:pt x="1000968" y="24130"/>
                  <a:pt x="922450" y="19050"/>
                </a:cubicBezTo>
                <a:lnTo>
                  <a:pt x="889835" y="17780"/>
                </a:lnTo>
                <a:lnTo>
                  <a:pt x="903122" y="24130"/>
                </a:lnTo>
                <a:lnTo>
                  <a:pt x="895874" y="24130"/>
                </a:lnTo>
                <a:cubicBezTo>
                  <a:pt x="864467" y="21590"/>
                  <a:pt x="848360" y="20320"/>
                  <a:pt x="840740" y="24130"/>
                </a:cubicBezTo>
                <a:lnTo>
                  <a:pt x="840740" y="21590"/>
                </a:lnTo>
                <a:cubicBezTo>
                  <a:pt x="839470" y="21590"/>
                  <a:pt x="839470" y="21590"/>
                  <a:pt x="838200" y="22860"/>
                </a:cubicBezTo>
                <a:cubicBezTo>
                  <a:pt x="836930" y="22860"/>
                  <a:pt x="835660" y="21590"/>
                  <a:pt x="833120" y="21590"/>
                </a:cubicBezTo>
                <a:lnTo>
                  <a:pt x="833120" y="15240"/>
                </a:lnTo>
                <a:cubicBezTo>
                  <a:pt x="797560" y="16510"/>
                  <a:pt x="768350" y="16510"/>
                  <a:pt x="742950" y="15240"/>
                </a:cubicBezTo>
                <a:cubicBezTo>
                  <a:pt x="713740" y="13970"/>
                  <a:pt x="687070" y="13970"/>
                  <a:pt x="659130" y="16510"/>
                </a:cubicBezTo>
                <a:cubicBezTo>
                  <a:pt x="657860" y="15240"/>
                  <a:pt x="656590" y="12700"/>
                  <a:pt x="652780" y="11430"/>
                </a:cubicBezTo>
                <a:lnTo>
                  <a:pt x="650240" y="11430"/>
                </a:lnTo>
                <a:cubicBezTo>
                  <a:pt x="646430" y="11430"/>
                  <a:pt x="643890" y="12700"/>
                  <a:pt x="641350" y="12700"/>
                </a:cubicBezTo>
                <a:lnTo>
                  <a:pt x="641350" y="7620"/>
                </a:lnTo>
                <a:cubicBezTo>
                  <a:pt x="572770" y="7620"/>
                  <a:pt x="551180" y="15240"/>
                  <a:pt x="541020" y="21590"/>
                </a:cubicBezTo>
                <a:cubicBezTo>
                  <a:pt x="486410" y="20320"/>
                  <a:pt x="438150" y="19050"/>
                  <a:pt x="391160" y="15240"/>
                </a:cubicBezTo>
                <a:lnTo>
                  <a:pt x="391160" y="20320"/>
                </a:lnTo>
                <a:lnTo>
                  <a:pt x="373380" y="20320"/>
                </a:lnTo>
                <a:lnTo>
                  <a:pt x="373380" y="22860"/>
                </a:lnTo>
                <a:lnTo>
                  <a:pt x="298450" y="22860"/>
                </a:lnTo>
                <a:lnTo>
                  <a:pt x="251460" y="19050"/>
                </a:lnTo>
                <a:lnTo>
                  <a:pt x="250190" y="19050"/>
                </a:lnTo>
                <a:cubicBezTo>
                  <a:pt x="240030" y="22860"/>
                  <a:pt x="205740" y="22860"/>
                  <a:pt x="173990" y="22860"/>
                </a:cubicBezTo>
                <a:cubicBezTo>
                  <a:pt x="146050" y="22860"/>
                  <a:pt x="120650" y="22860"/>
                  <a:pt x="107950" y="25400"/>
                </a:cubicBezTo>
                <a:lnTo>
                  <a:pt x="100330" y="27940"/>
                </a:lnTo>
                <a:lnTo>
                  <a:pt x="45720" y="27940"/>
                </a:lnTo>
                <a:lnTo>
                  <a:pt x="45720" y="34290"/>
                </a:lnTo>
                <a:lnTo>
                  <a:pt x="29210" y="34290"/>
                </a:lnTo>
                <a:lnTo>
                  <a:pt x="29210" y="40640"/>
                </a:lnTo>
                <a:cubicBezTo>
                  <a:pt x="29210" y="50800"/>
                  <a:pt x="29210" y="62230"/>
                  <a:pt x="27940" y="76200"/>
                </a:cubicBezTo>
                <a:lnTo>
                  <a:pt x="27940" y="87630"/>
                </a:lnTo>
                <a:cubicBezTo>
                  <a:pt x="27940" y="97790"/>
                  <a:pt x="27940" y="105410"/>
                  <a:pt x="26670" y="114300"/>
                </a:cubicBezTo>
                <a:lnTo>
                  <a:pt x="25400" y="130810"/>
                </a:lnTo>
                <a:cubicBezTo>
                  <a:pt x="21590" y="194310"/>
                  <a:pt x="22860" y="208280"/>
                  <a:pt x="22860" y="222250"/>
                </a:cubicBezTo>
                <a:cubicBezTo>
                  <a:pt x="24130" y="236220"/>
                  <a:pt x="24130" y="248920"/>
                  <a:pt x="20320" y="311150"/>
                </a:cubicBezTo>
                <a:lnTo>
                  <a:pt x="19050" y="328930"/>
                </a:lnTo>
                <a:lnTo>
                  <a:pt x="30480" y="316230"/>
                </a:lnTo>
                <a:cubicBezTo>
                  <a:pt x="31750" y="328930"/>
                  <a:pt x="29210" y="356870"/>
                  <a:pt x="27940" y="378460"/>
                </a:cubicBezTo>
                <a:cubicBezTo>
                  <a:pt x="26670" y="412750"/>
                  <a:pt x="22860" y="450850"/>
                  <a:pt x="25400" y="485140"/>
                </a:cubicBezTo>
                <a:lnTo>
                  <a:pt x="16510" y="457200"/>
                </a:lnTo>
                <a:lnTo>
                  <a:pt x="17780" y="504190"/>
                </a:lnTo>
                <a:cubicBezTo>
                  <a:pt x="17780" y="519430"/>
                  <a:pt x="19050" y="535940"/>
                  <a:pt x="19050" y="552450"/>
                </a:cubicBezTo>
                <a:cubicBezTo>
                  <a:pt x="16510" y="565150"/>
                  <a:pt x="13970" y="577850"/>
                  <a:pt x="12700" y="588010"/>
                </a:cubicBezTo>
                <a:lnTo>
                  <a:pt x="7620" y="588010"/>
                </a:lnTo>
                <a:cubicBezTo>
                  <a:pt x="3810" y="640080"/>
                  <a:pt x="5080" y="643890"/>
                  <a:pt x="8890" y="647700"/>
                </a:cubicBezTo>
                <a:cubicBezTo>
                  <a:pt x="10160" y="648970"/>
                  <a:pt x="12700" y="650240"/>
                  <a:pt x="13970" y="650240"/>
                </a:cubicBezTo>
                <a:cubicBezTo>
                  <a:pt x="15240" y="652780"/>
                  <a:pt x="16510" y="659130"/>
                  <a:pt x="16510" y="675640"/>
                </a:cubicBezTo>
                <a:cubicBezTo>
                  <a:pt x="15240" y="675640"/>
                  <a:pt x="13970" y="675640"/>
                  <a:pt x="11430" y="676910"/>
                </a:cubicBezTo>
                <a:cubicBezTo>
                  <a:pt x="6350" y="679450"/>
                  <a:pt x="5080" y="685800"/>
                  <a:pt x="5080" y="712470"/>
                </a:cubicBezTo>
                <a:cubicBezTo>
                  <a:pt x="3810" y="722630"/>
                  <a:pt x="5080" y="748030"/>
                  <a:pt x="7620" y="779780"/>
                </a:cubicBezTo>
                <a:cubicBezTo>
                  <a:pt x="8890" y="800100"/>
                  <a:pt x="10160" y="822960"/>
                  <a:pt x="11430" y="845820"/>
                </a:cubicBezTo>
                <a:lnTo>
                  <a:pt x="38100" y="845820"/>
                </a:lnTo>
                <a:lnTo>
                  <a:pt x="11430" y="845820"/>
                </a:lnTo>
                <a:lnTo>
                  <a:pt x="11430" y="857250"/>
                </a:lnTo>
                <a:cubicBezTo>
                  <a:pt x="7620" y="861060"/>
                  <a:pt x="6350" y="873760"/>
                  <a:pt x="6350" y="929640"/>
                </a:cubicBezTo>
                <a:lnTo>
                  <a:pt x="10160" y="929640"/>
                </a:lnTo>
                <a:lnTo>
                  <a:pt x="10160" y="935990"/>
                </a:lnTo>
                <a:lnTo>
                  <a:pt x="19050" y="937260"/>
                </a:lnTo>
                <a:lnTo>
                  <a:pt x="19050" y="955040"/>
                </a:lnTo>
                <a:lnTo>
                  <a:pt x="12700" y="955040"/>
                </a:lnTo>
                <a:lnTo>
                  <a:pt x="16510" y="1005840"/>
                </a:lnTo>
                <a:lnTo>
                  <a:pt x="16510" y="1013460"/>
                </a:lnTo>
                <a:cubicBezTo>
                  <a:pt x="13970" y="1060450"/>
                  <a:pt x="10160" y="1108710"/>
                  <a:pt x="16510" y="1141730"/>
                </a:cubicBezTo>
                <a:cubicBezTo>
                  <a:pt x="16510" y="1144270"/>
                  <a:pt x="16510" y="1145540"/>
                  <a:pt x="15240" y="1146810"/>
                </a:cubicBezTo>
                <a:lnTo>
                  <a:pt x="12700" y="1148080"/>
                </a:lnTo>
                <a:lnTo>
                  <a:pt x="12700" y="1153160"/>
                </a:lnTo>
                <a:cubicBezTo>
                  <a:pt x="13970" y="1165860"/>
                  <a:pt x="13970" y="1184910"/>
                  <a:pt x="15240" y="1205230"/>
                </a:cubicBezTo>
                <a:cubicBezTo>
                  <a:pt x="16510" y="1245870"/>
                  <a:pt x="19050" y="1291590"/>
                  <a:pt x="21590" y="1313180"/>
                </a:cubicBezTo>
                <a:cubicBezTo>
                  <a:pt x="21590" y="1315720"/>
                  <a:pt x="20320" y="1318260"/>
                  <a:pt x="20320" y="1319530"/>
                </a:cubicBezTo>
                <a:cubicBezTo>
                  <a:pt x="20320" y="1320800"/>
                  <a:pt x="19050" y="1322070"/>
                  <a:pt x="19050" y="1323340"/>
                </a:cubicBezTo>
                <a:lnTo>
                  <a:pt x="21590" y="1323340"/>
                </a:lnTo>
                <a:lnTo>
                  <a:pt x="21590" y="1324610"/>
                </a:lnTo>
                <a:cubicBezTo>
                  <a:pt x="15240" y="1353820"/>
                  <a:pt x="17780" y="1414780"/>
                  <a:pt x="20320" y="1469390"/>
                </a:cubicBezTo>
                <a:cubicBezTo>
                  <a:pt x="21590" y="1510030"/>
                  <a:pt x="24130" y="1560830"/>
                  <a:pt x="20320" y="1570990"/>
                </a:cubicBezTo>
                <a:lnTo>
                  <a:pt x="16510" y="1570990"/>
                </a:lnTo>
                <a:lnTo>
                  <a:pt x="17780" y="1668780"/>
                </a:lnTo>
                <a:lnTo>
                  <a:pt x="11430" y="1668780"/>
                </a:lnTo>
                <a:cubicBezTo>
                  <a:pt x="11430" y="1680210"/>
                  <a:pt x="10160" y="1690370"/>
                  <a:pt x="10160" y="1700530"/>
                </a:cubicBezTo>
                <a:lnTo>
                  <a:pt x="8890" y="1699260"/>
                </a:lnTo>
                <a:lnTo>
                  <a:pt x="10160" y="1714500"/>
                </a:lnTo>
                <a:lnTo>
                  <a:pt x="10160" y="1718310"/>
                </a:lnTo>
                <a:lnTo>
                  <a:pt x="13970" y="1813560"/>
                </a:lnTo>
                <a:lnTo>
                  <a:pt x="21590" y="1813560"/>
                </a:lnTo>
                <a:cubicBezTo>
                  <a:pt x="22860" y="1819910"/>
                  <a:pt x="22860" y="1826260"/>
                  <a:pt x="24130" y="1831340"/>
                </a:cubicBezTo>
                <a:lnTo>
                  <a:pt x="22860" y="1830070"/>
                </a:lnTo>
                <a:lnTo>
                  <a:pt x="21590" y="1850390"/>
                </a:lnTo>
                <a:cubicBezTo>
                  <a:pt x="20320" y="1870710"/>
                  <a:pt x="20320" y="1887220"/>
                  <a:pt x="20320" y="1902460"/>
                </a:cubicBezTo>
                <a:cubicBezTo>
                  <a:pt x="17780" y="1910080"/>
                  <a:pt x="15240" y="1917700"/>
                  <a:pt x="13970" y="1926590"/>
                </a:cubicBezTo>
                <a:lnTo>
                  <a:pt x="12700" y="1930400"/>
                </a:lnTo>
                <a:lnTo>
                  <a:pt x="12700" y="1932940"/>
                </a:lnTo>
                <a:cubicBezTo>
                  <a:pt x="13970" y="1934210"/>
                  <a:pt x="15240" y="1939290"/>
                  <a:pt x="16510" y="1962150"/>
                </a:cubicBezTo>
                <a:cubicBezTo>
                  <a:pt x="16510" y="1992630"/>
                  <a:pt x="19050" y="2018030"/>
                  <a:pt x="22860" y="2057400"/>
                </a:cubicBezTo>
                <a:lnTo>
                  <a:pt x="12700" y="2094230"/>
                </a:lnTo>
                <a:cubicBezTo>
                  <a:pt x="8890" y="2108200"/>
                  <a:pt x="8890" y="2112010"/>
                  <a:pt x="8890" y="2118360"/>
                </a:cubicBezTo>
                <a:cubicBezTo>
                  <a:pt x="8890" y="2123440"/>
                  <a:pt x="8890" y="2131060"/>
                  <a:pt x="5080" y="2152650"/>
                </a:cubicBezTo>
                <a:lnTo>
                  <a:pt x="8890" y="2153920"/>
                </a:lnTo>
                <a:cubicBezTo>
                  <a:pt x="10160" y="2161540"/>
                  <a:pt x="10160" y="2190750"/>
                  <a:pt x="10160" y="2209800"/>
                </a:cubicBezTo>
                <a:cubicBezTo>
                  <a:pt x="10160" y="2247900"/>
                  <a:pt x="10160" y="2261870"/>
                  <a:pt x="12700" y="2265680"/>
                </a:cubicBezTo>
                <a:cubicBezTo>
                  <a:pt x="10160" y="2283460"/>
                  <a:pt x="8890" y="2299970"/>
                  <a:pt x="8890" y="2317750"/>
                </a:cubicBezTo>
                <a:cubicBezTo>
                  <a:pt x="7620" y="2338070"/>
                  <a:pt x="7620" y="2359660"/>
                  <a:pt x="2540" y="2386330"/>
                </a:cubicBezTo>
                <a:lnTo>
                  <a:pt x="0" y="2401570"/>
                </a:lnTo>
                <a:lnTo>
                  <a:pt x="6350" y="2397760"/>
                </a:lnTo>
                <a:lnTo>
                  <a:pt x="6350" y="2421890"/>
                </a:lnTo>
                <a:cubicBezTo>
                  <a:pt x="6350" y="2423160"/>
                  <a:pt x="7620" y="2426970"/>
                  <a:pt x="8890" y="2432050"/>
                </a:cubicBezTo>
                <a:lnTo>
                  <a:pt x="8890" y="2434590"/>
                </a:lnTo>
                <a:lnTo>
                  <a:pt x="10160" y="2434590"/>
                </a:lnTo>
                <a:cubicBezTo>
                  <a:pt x="11430" y="2439670"/>
                  <a:pt x="15240" y="2439670"/>
                  <a:pt x="16510" y="2439670"/>
                </a:cubicBezTo>
                <a:cubicBezTo>
                  <a:pt x="16510" y="2480310"/>
                  <a:pt x="15240" y="2522220"/>
                  <a:pt x="13970" y="2562860"/>
                </a:cubicBezTo>
                <a:cubicBezTo>
                  <a:pt x="13970" y="2574290"/>
                  <a:pt x="12700" y="2584450"/>
                  <a:pt x="12700" y="2595880"/>
                </a:cubicBezTo>
                <a:lnTo>
                  <a:pt x="8890" y="2595880"/>
                </a:lnTo>
                <a:lnTo>
                  <a:pt x="8890" y="2625090"/>
                </a:lnTo>
                <a:lnTo>
                  <a:pt x="6350" y="2625090"/>
                </a:lnTo>
                <a:lnTo>
                  <a:pt x="6350" y="2655570"/>
                </a:lnTo>
                <a:cubicBezTo>
                  <a:pt x="3810" y="2691130"/>
                  <a:pt x="1270" y="2745740"/>
                  <a:pt x="3810" y="2780030"/>
                </a:cubicBezTo>
                <a:cubicBezTo>
                  <a:pt x="2540" y="2797810"/>
                  <a:pt x="5080" y="2819400"/>
                  <a:pt x="6350" y="2830830"/>
                </a:cubicBezTo>
                <a:lnTo>
                  <a:pt x="5080" y="2830830"/>
                </a:lnTo>
                <a:lnTo>
                  <a:pt x="8890" y="2929890"/>
                </a:lnTo>
                <a:lnTo>
                  <a:pt x="7620" y="2931160"/>
                </a:lnTo>
                <a:lnTo>
                  <a:pt x="7620" y="2934970"/>
                </a:lnTo>
                <a:cubicBezTo>
                  <a:pt x="7620" y="2969260"/>
                  <a:pt x="8890" y="3003550"/>
                  <a:pt x="8890" y="3040380"/>
                </a:cubicBezTo>
                <a:cubicBezTo>
                  <a:pt x="11430" y="3110230"/>
                  <a:pt x="12700" y="3181350"/>
                  <a:pt x="6350" y="3258820"/>
                </a:cubicBezTo>
                <a:lnTo>
                  <a:pt x="6350" y="3265170"/>
                </a:lnTo>
                <a:cubicBezTo>
                  <a:pt x="7620" y="3280410"/>
                  <a:pt x="7620" y="3295650"/>
                  <a:pt x="7620" y="3313430"/>
                </a:cubicBezTo>
                <a:lnTo>
                  <a:pt x="7620" y="3392170"/>
                </a:lnTo>
                <a:lnTo>
                  <a:pt x="2540" y="3412490"/>
                </a:lnTo>
                <a:lnTo>
                  <a:pt x="2540" y="3463290"/>
                </a:lnTo>
                <a:lnTo>
                  <a:pt x="8890" y="3463290"/>
                </a:lnTo>
                <a:cubicBezTo>
                  <a:pt x="46990" y="3463290"/>
                  <a:pt x="102870" y="3464560"/>
                  <a:pt x="118110" y="3464560"/>
                </a:cubicBezTo>
                <a:cubicBezTo>
                  <a:pt x="146050" y="3464560"/>
                  <a:pt x="161290" y="3464560"/>
                  <a:pt x="168910" y="3463290"/>
                </a:cubicBezTo>
                <a:cubicBezTo>
                  <a:pt x="189230" y="3468370"/>
                  <a:pt x="227330" y="3469640"/>
                  <a:pt x="271780" y="3469640"/>
                </a:cubicBezTo>
                <a:cubicBezTo>
                  <a:pt x="298450" y="3469640"/>
                  <a:pt x="327660" y="3469640"/>
                  <a:pt x="356870" y="3468370"/>
                </a:cubicBezTo>
                <a:cubicBezTo>
                  <a:pt x="394970" y="3467100"/>
                  <a:pt x="431800" y="3467100"/>
                  <a:pt x="457200" y="3468370"/>
                </a:cubicBezTo>
                <a:lnTo>
                  <a:pt x="461010" y="3468370"/>
                </a:lnTo>
                <a:lnTo>
                  <a:pt x="463550" y="3462020"/>
                </a:lnTo>
                <a:cubicBezTo>
                  <a:pt x="514350" y="3462020"/>
                  <a:pt x="563880" y="3460750"/>
                  <a:pt x="628650" y="3458210"/>
                </a:cubicBezTo>
                <a:lnTo>
                  <a:pt x="640080" y="3458210"/>
                </a:lnTo>
                <a:lnTo>
                  <a:pt x="638810" y="3455670"/>
                </a:lnTo>
                <a:lnTo>
                  <a:pt x="671830" y="3455670"/>
                </a:lnTo>
                <a:lnTo>
                  <a:pt x="671830" y="3450590"/>
                </a:lnTo>
                <a:cubicBezTo>
                  <a:pt x="694690" y="3450590"/>
                  <a:pt x="718820" y="3451860"/>
                  <a:pt x="745490" y="3453130"/>
                </a:cubicBezTo>
                <a:cubicBezTo>
                  <a:pt x="763270" y="3454400"/>
                  <a:pt x="781050" y="3454400"/>
                  <a:pt x="798830" y="3455670"/>
                </a:cubicBezTo>
                <a:lnTo>
                  <a:pt x="798830" y="3467100"/>
                </a:lnTo>
                <a:lnTo>
                  <a:pt x="920034" y="3467100"/>
                </a:lnTo>
                <a:cubicBezTo>
                  <a:pt x="942985" y="3467100"/>
                  <a:pt x="964729" y="3465830"/>
                  <a:pt x="987680" y="3464560"/>
                </a:cubicBezTo>
                <a:cubicBezTo>
                  <a:pt x="1037207" y="3462020"/>
                  <a:pt x="1084317" y="3459480"/>
                  <a:pt x="1127804" y="3463290"/>
                </a:cubicBezTo>
                <a:cubicBezTo>
                  <a:pt x="1148339" y="3462020"/>
                  <a:pt x="1164043" y="3462020"/>
                  <a:pt x="1177331" y="3463290"/>
                </a:cubicBezTo>
                <a:lnTo>
                  <a:pt x="1177331" y="3464560"/>
                </a:lnTo>
                <a:lnTo>
                  <a:pt x="1185786" y="3464560"/>
                </a:lnTo>
                <a:lnTo>
                  <a:pt x="1217194" y="3467100"/>
                </a:lnTo>
                <a:lnTo>
                  <a:pt x="1217194" y="3463290"/>
                </a:lnTo>
                <a:cubicBezTo>
                  <a:pt x="1230481" y="3463290"/>
                  <a:pt x="1244977" y="3462020"/>
                  <a:pt x="1260680" y="3462020"/>
                </a:cubicBezTo>
                <a:lnTo>
                  <a:pt x="1271552" y="3468370"/>
                </a:lnTo>
                <a:lnTo>
                  <a:pt x="1278800" y="3468370"/>
                </a:lnTo>
                <a:cubicBezTo>
                  <a:pt x="1294503" y="3469640"/>
                  <a:pt x="1301751" y="3469640"/>
                  <a:pt x="1304167" y="3462020"/>
                </a:cubicBezTo>
                <a:lnTo>
                  <a:pt x="1304167" y="3459480"/>
                </a:lnTo>
                <a:cubicBezTo>
                  <a:pt x="1310207" y="3458210"/>
                  <a:pt x="1316247" y="3458210"/>
                  <a:pt x="1321079" y="3456940"/>
                </a:cubicBezTo>
                <a:cubicBezTo>
                  <a:pt x="1333158" y="3462020"/>
                  <a:pt x="1348862" y="3460750"/>
                  <a:pt x="1366981" y="3460750"/>
                </a:cubicBezTo>
                <a:cubicBezTo>
                  <a:pt x="1385101" y="3459480"/>
                  <a:pt x="1404428" y="3459480"/>
                  <a:pt x="1417716" y="3464560"/>
                </a:cubicBezTo>
                <a:lnTo>
                  <a:pt x="1418924" y="3465830"/>
                </a:lnTo>
                <a:lnTo>
                  <a:pt x="1421340" y="3465830"/>
                </a:lnTo>
                <a:cubicBezTo>
                  <a:pt x="1427380" y="3464560"/>
                  <a:pt x="1451539" y="3463290"/>
                  <a:pt x="1474490" y="3462020"/>
                </a:cubicBezTo>
                <a:cubicBezTo>
                  <a:pt x="1496234" y="3460750"/>
                  <a:pt x="1520393" y="3459480"/>
                  <a:pt x="1539721" y="3458210"/>
                </a:cubicBezTo>
                <a:cubicBezTo>
                  <a:pt x="1543345" y="3460750"/>
                  <a:pt x="1551800" y="3462020"/>
                  <a:pt x="1559048" y="3462020"/>
                </a:cubicBezTo>
                <a:cubicBezTo>
                  <a:pt x="1586831" y="3460750"/>
                  <a:pt x="1618238" y="3459480"/>
                  <a:pt x="1656893" y="3459480"/>
                </a:cubicBezTo>
                <a:lnTo>
                  <a:pt x="1658101" y="3460750"/>
                </a:lnTo>
                <a:lnTo>
                  <a:pt x="1664141" y="3459480"/>
                </a:lnTo>
                <a:cubicBezTo>
                  <a:pt x="1689509" y="3459480"/>
                  <a:pt x="1714876" y="3460750"/>
                  <a:pt x="1740243" y="3460750"/>
                </a:cubicBezTo>
                <a:lnTo>
                  <a:pt x="1740243" y="3463290"/>
                </a:lnTo>
                <a:lnTo>
                  <a:pt x="1760779" y="3460750"/>
                </a:lnTo>
                <a:lnTo>
                  <a:pt x="1770442" y="3460750"/>
                </a:lnTo>
                <a:cubicBezTo>
                  <a:pt x="1829633" y="3462020"/>
                  <a:pt x="1891239" y="3463290"/>
                  <a:pt x="1954053" y="3463290"/>
                </a:cubicBezTo>
                <a:lnTo>
                  <a:pt x="1956469" y="3463290"/>
                </a:lnTo>
                <a:lnTo>
                  <a:pt x="1960093" y="3458210"/>
                </a:lnTo>
                <a:lnTo>
                  <a:pt x="1960093" y="3453130"/>
                </a:lnTo>
                <a:lnTo>
                  <a:pt x="1962509" y="3453130"/>
                </a:lnTo>
                <a:lnTo>
                  <a:pt x="2037403" y="3464560"/>
                </a:lnTo>
                <a:cubicBezTo>
                  <a:pt x="2048275" y="3464560"/>
                  <a:pt x="2054314" y="3462020"/>
                  <a:pt x="2061562" y="3460750"/>
                </a:cubicBezTo>
                <a:cubicBezTo>
                  <a:pt x="2072434" y="3458210"/>
                  <a:pt x="2082098" y="3454400"/>
                  <a:pt x="2113505" y="3459480"/>
                </a:cubicBezTo>
                <a:lnTo>
                  <a:pt x="2113505" y="3456940"/>
                </a:lnTo>
                <a:lnTo>
                  <a:pt x="2188399" y="3456940"/>
                </a:lnTo>
                <a:cubicBezTo>
                  <a:pt x="2276580" y="3456940"/>
                  <a:pt x="2378049" y="3456940"/>
                  <a:pt x="2456567" y="3462020"/>
                </a:cubicBezTo>
                <a:lnTo>
                  <a:pt x="2489182" y="3463290"/>
                </a:lnTo>
                <a:lnTo>
                  <a:pt x="2475895" y="3456940"/>
                </a:lnTo>
                <a:lnTo>
                  <a:pt x="2483142" y="3456940"/>
                </a:lnTo>
                <a:cubicBezTo>
                  <a:pt x="2513342" y="3459480"/>
                  <a:pt x="2529324" y="3460750"/>
                  <a:pt x="2536944" y="3456940"/>
                </a:cubicBezTo>
                <a:lnTo>
                  <a:pt x="2536944" y="3458210"/>
                </a:lnTo>
                <a:cubicBezTo>
                  <a:pt x="2538214" y="3458210"/>
                  <a:pt x="2538214" y="3458210"/>
                  <a:pt x="2539484" y="3456940"/>
                </a:cubicBezTo>
                <a:cubicBezTo>
                  <a:pt x="2540754" y="3456940"/>
                  <a:pt x="2542024" y="3458210"/>
                  <a:pt x="2544564" y="3458210"/>
                </a:cubicBezTo>
                <a:lnTo>
                  <a:pt x="2544564" y="3464560"/>
                </a:lnTo>
                <a:cubicBezTo>
                  <a:pt x="2580124" y="3463290"/>
                  <a:pt x="2609334" y="3463290"/>
                  <a:pt x="2634734" y="3464560"/>
                </a:cubicBezTo>
                <a:cubicBezTo>
                  <a:pt x="2663944" y="3465830"/>
                  <a:pt x="2690614" y="3465830"/>
                  <a:pt x="2718554" y="3463290"/>
                </a:cubicBezTo>
                <a:cubicBezTo>
                  <a:pt x="2719824" y="3464560"/>
                  <a:pt x="2721094" y="3467100"/>
                  <a:pt x="2724904" y="3468370"/>
                </a:cubicBezTo>
                <a:lnTo>
                  <a:pt x="2727444" y="3468370"/>
                </a:lnTo>
                <a:cubicBezTo>
                  <a:pt x="2731254" y="3468370"/>
                  <a:pt x="2733794" y="3467100"/>
                  <a:pt x="2736334" y="3467100"/>
                </a:cubicBezTo>
                <a:lnTo>
                  <a:pt x="2736334" y="3472180"/>
                </a:lnTo>
                <a:cubicBezTo>
                  <a:pt x="2804914" y="3472180"/>
                  <a:pt x="2826504" y="3464560"/>
                  <a:pt x="2836664" y="3458210"/>
                </a:cubicBezTo>
                <a:cubicBezTo>
                  <a:pt x="2891274" y="3459480"/>
                  <a:pt x="2939534" y="3462020"/>
                  <a:pt x="2986524" y="3465830"/>
                </a:cubicBezTo>
                <a:lnTo>
                  <a:pt x="2986524" y="3460750"/>
                </a:lnTo>
                <a:lnTo>
                  <a:pt x="3004304" y="3460750"/>
                </a:lnTo>
                <a:lnTo>
                  <a:pt x="3004304" y="3456940"/>
                </a:lnTo>
                <a:lnTo>
                  <a:pt x="3079234" y="3456940"/>
                </a:lnTo>
                <a:lnTo>
                  <a:pt x="3126224" y="3459480"/>
                </a:lnTo>
                <a:lnTo>
                  <a:pt x="3127494" y="3459480"/>
                </a:lnTo>
                <a:cubicBezTo>
                  <a:pt x="3137654" y="3455670"/>
                  <a:pt x="3171944" y="3455670"/>
                  <a:pt x="3203694" y="3455670"/>
                </a:cubicBezTo>
                <a:cubicBezTo>
                  <a:pt x="3231634" y="3455670"/>
                  <a:pt x="3257034" y="3455670"/>
                  <a:pt x="3268464" y="3453130"/>
                </a:cubicBezTo>
                <a:lnTo>
                  <a:pt x="3331964" y="3453130"/>
                </a:lnTo>
                <a:lnTo>
                  <a:pt x="3331964" y="3446780"/>
                </a:lnTo>
                <a:lnTo>
                  <a:pt x="3348474" y="3446780"/>
                </a:lnTo>
                <a:lnTo>
                  <a:pt x="3348474" y="3440430"/>
                </a:lnTo>
                <a:cubicBezTo>
                  <a:pt x="3348474" y="3430270"/>
                  <a:pt x="3348474" y="3418840"/>
                  <a:pt x="3349744" y="3406140"/>
                </a:cubicBezTo>
                <a:lnTo>
                  <a:pt x="3349744" y="3393440"/>
                </a:lnTo>
                <a:cubicBezTo>
                  <a:pt x="3349744" y="3383280"/>
                  <a:pt x="3349744" y="3375660"/>
                  <a:pt x="3351014" y="3366770"/>
                </a:cubicBezTo>
                <a:lnTo>
                  <a:pt x="3352284" y="3350260"/>
                </a:lnTo>
                <a:cubicBezTo>
                  <a:pt x="3356094" y="3286760"/>
                  <a:pt x="3354824" y="3272790"/>
                  <a:pt x="3354824" y="3258820"/>
                </a:cubicBezTo>
                <a:cubicBezTo>
                  <a:pt x="3353554" y="3244850"/>
                  <a:pt x="3353554" y="3232150"/>
                  <a:pt x="3357364" y="3169920"/>
                </a:cubicBezTo>
                <a:lnTo>
                  <a:pt x="3358634" y="3152140"/>
                </a:lnTo>
                <a:lnTo>
                  <a:pt x="3347204" y="3164840"/>
                </a:lnTo>
                <a:cubicBezTo>
                  <a:pt x="3345934" y="3152140"/>
                  <a:pt x="3348474" y="3124200"/>
                  <a:pt x="3349744" y="3102610"/>
                </a:cubicBezTo>
                <a:cubicBezTo>
                  <a:pt x="3352284" y="3069590"/>
                  <a:pt x="3356094" y="3031490"/>
                  <a:pt x="3353554" y="2997200"/>
                </a:cubicBezTo>
                <a:lnTo>
                  <a:pt x="3362444" y="3025140"/>
                </a:lnTo>
                <a:lnTo>
                  <a:pt x="3361174" y="2978150"/>
                </a:lnTo>
                <a:cubicBezTo>
                  <a:pt x="3361174" y="2962910"/>
                  <a:pt x="3359904" y="2946400"/>
                  <a:pt x="3359904" y="2929890"/>
                </a:cubicBezTo>
                <a:cubicBezTo>
                  <a:pt x="3362444" y="2917190"/>
                  <a:pt x="3364984" y="2904490"/>
                  <a:pt x="3366254" y="2894330"/>
                </a:cubicBezTo>
                <a:lnTo>
                  <a:pt x="3371334" y="2894330"/>
                </a:lnTo>
                <a:cubicBezTo>
                  <a:pt x="3375144" y="2842260"/>
                  <a:pt x="3373874" y="2838450"/>
                  <a:pt x="3370064" y="2834640"/>
                </a:cubicBezTo>
                <a:cubicBezTo>
                  <a:pt x="3368794" y="2833370"/>
                  <a:pt x="3366254" y="2832100"/>
                  <a:pt x="3364984" y="2832100"/>
                </a:cubicBezTo>
                <a:cubicBezTo>
                  <a:pt x="3363714" y="2829560"/>
                  <a:pt x="3362444" y="2823210"/>
                  <a:pt x="3362444" y="2806700"/>
                </a:cubicBezTo>
                <a:cubicBezTo>
                  <a:pt x="3363714" y="2806700"/>
                  <a:pt x="3364984" y="2806700"/>
                  <a:pt x="3367524" y="2805430"/>
                </a:cubicBezTo>
                <a:cubicBezTo>
                  <a:pt x="3372604" y="2802890"/>
                  <a:pt x="3373874" y="2796540"/>
                  <a:pt x="3373874" y="2769870"/>
                </a:cubicBezTo>
                <a:cubicBezTo>
                  <a:pt x="3375144" y="2759710"/>
                  <a:pt x="3373874" y="2734310"/>
                  <a:pt x="3371334" y="2702560"/>
                </a:cubicBezTo>
                <a:cubicBezTo>
                  <a:pt x="3370064" y="2682240"/>
                  <a:pt x="3368794" y="2659380"/>
                  <a:pt x="3367524" y="2636520"/>
                </a:cubicBezTo>
                <a:lnTo>
                  <a:pt x="3367524" y="2613660"/>
                </a:lnTo>
                <a:cubicBezTo>
                  <a:pt x="3372604" y="2608580"/>
                  <a:pt x="3373874" y="2592070"/>
                  <a:pt x="3372604" y="2543810"/>
                </a:cubicBezTo>
                <a:lnTo>
                  <a:pt x="3368794" y="2543810"/>
                </a:lnTo>
                <a:lnTo>
                  <a:pt x="3368794" y="2537460"/>
                </a:lnTo>
                <a:lnTo>
                  <a:pt x="3359904" y="2536190"/>
                </a:lnTo>
                <a:lnTo>
                  <a:pt x="3359904" y="2518410"/>
                </a:lnTo>
                <a:lnTo>
                  <a:pt x="3366254" y="2518410"/>
                </a:lnTo>
                <a:lnTo>
                  <a:pt x="3362444" y="2467610"/>
                </a:lnTo>
                <a:lnTo>
                  <a:pt x="3362444" y="2459990"/>
                </a:lnTo>
                <a:cubicBezTo>
                  <a:pt x="3364984" y="2413000"/>
                  <a:pt x="3368794" y="2364740"/>
                  <a:pt x="3362444" y="2331720"/>
                </a:cubicBezTo>
                <a:cubicBezTo>
                  <a:pt x="3362444" y="2329180"/>
                  <a:pt x="3362444" y="2327910"/>
                  <a:pt x="3363714" y="2326640"/>
                </a:cubicBezTo>
                <a:lnTo>
                  <a:pt x="3366254" y="2325370"/>
                </a:lnTo>
                <a:lnTo>
                  <a:pt x="3366254" y="2320290"/>
                </a:lnTo>
                <a:cubicBezTo>
                  <a:pt x="3364984" y="2307590"/>
                  <a:pt x="3364984" y="2288540"/>
                  <a:pt x="3363714" y="2268220"/>
                </a:cubicBezTo>
                <a:cubicBezTo>
                  <a:pt x="3362444" y="2227580"/>
                  <a:pt x="3359904" y="2181860"/>
                  <a:pt x="3357364" y="2160270"/>
                </a:cubicBezTo>
                <a:cubicBezTo>
                  <a:pt x="3357364" y="2157730"/>
                  <a:pt x="3358634" y="2155190"/>
                  <a:pt x="3358634" y="2153920"/>
                </a:cubicBezTo>
                <a:cubicBezTo>
                  <a:pt x="3358634" y="2152650"/>
                  <a:pt x="3358634" y="2151380"/>
                  <a:pt x="3359904" y="2151380"/>
                </a:cubicBezTo>
                <a:lnTo>
                  <a:pt x="3354824" y="2148840"/>
                </a:lnTo>
                <a:lnTo>
                  <a:pt x="3361174" y="2150110"/>
                </a:lnTo>
                <a:lnTo>
                  <a:pt x="3362444" y="2148840"/>
                </a:lnTo>
                <a:lnTo>
                  <a:pt x="3362444" y="2147570"/>
                </a:lnTo>
                <a:cubicBezTo>
                  <a:pt x="3368794" y="2118360"/>
                  <a:pt x="3366254" y="2057400"/>
                  <a:pt x="3363714" y="2002790"/>
                </a:cubicBezTo>
                <a:cubicBezTo>
                  <a:pt x="3362444" y="1962150"/>
                  <a:pt x="3359904" y="1911350"/>
                  <a:pt x="3363714" y="1901190"/>
                </a:cubicBezTo>
                <a:lnTo>
                  <a:pt x="3367524" y="1901190"/>
                </a:lnTo>
                <a:lnTo>
                  <a:pt x="3366254" y="1803400"/>
                </a:lnTo>
                <a:lnTo>
                  <a:pt x="3372604" y="1803400"/>
                </a:lnTo>
                <a:cubicBezTo>
                  <a:pt x="3372604" y="1793240"/>
                  <a:pt x="3373874" y="1781810"/>
                  <a:pt x="3373874" y="1771650"/>
                </a:cubicBezTo>
                <a:lnTo>
                  <a:pt x="3375144" y="1774190"/>
                </a:lnTo>
                <a:lnTo>
                  <a:pt x="3373874" y="1757680"/>
                </a:lnTo>
                <a:lnTo>
                  <a:pt x="3373874" y="1755140"/>
                </a:lnTo>
                <a:lnTo>
                  <a:pt x="3370064" y="1659890"/>
                </a:lnTo>
                <a:lnTo>
                  <a:pt x="3362444" y="1659890"/>
                </a:lnTo>
                <a:cubicBezTo>
                  <a:pt x="3361174" y="1653540"/>
                  <a:pt x="3361174" y="1647190"/>
                  <a:pt x="3359904" y="1642110"/>
                </a:cubicBezTo>
                <a:lnTo>
                  <a:pt x="3361174" y="1643380"/>
                </a:lnTo>
                <a:lnTo>
                  <a:pt x="3362444" y="1623060"/>
                </a:lnTo>
                <a:cubicBezTo>
                  <a:pt x="3363714" y="1602740"/>
                  <a:pt x="3363714" y="1586230"/>
                  <a:pt x="3363714" y="1570990"/>
                </a:cubicBezTo>
                <a:cubicBezTo>
                  <a:pt x="3366254" y="1563370"/>
                  <a:pt x="3368794" y="1555750"/>
                  <a:pt x="3370064" y="1546860"/>
                </a:cubicBezTo>
                <a:lnTo>
                  <a:pt x="3371334" y="1543050"/>
                </a:lnTo>
                <a:lnTo>
                  <a:pt x="3367524" y="1540510"/>
                </a:lnTo>
                <a:cubicBezTo>
                  <a:pt x="3367524" y="1539240"/>
                  <a:pt x="3364984" y="1534160"/>
                  <a:pt x="3363714" y="1511300"/>
                </a:cubicBezTo>
                <a:cubicBezTo>
                  <a:pt x="3363714" y="1480820"/>
                  <a:pt x="3361174" y="1456690"/>
                  <a:pt x="3357364" y="1416050"/>
                </a:cubicBezTo>
                <a:lnTo>
                  <a:pt x="3367524" y="1379220"/>
                </a:lnTo>
                <a:cubicBezTo>
                  <a:pt x="3371334" y="1365250"/>
                  <a:pt x="3371334" y="1361440"/>
                  <a:pt x="3371334" y="1355090"/>
                </a:cubicBezTo>
                <a:cubicBezTo>
                  <a:pt x="3371334" y="1350010"/>
                  <a:pt x="3371334" y="1342390"/>
                  <a:pt x="3375144" y="1320800"/>
                </a:cubicBezTo>
                <a:lnTo>
                  <a:pt x="3371334" y="1319530"/>
                </a:lnTo>
                <a:cubicBezTo>
                  <a:pt x="3370064" y="1311910"/>
                  <a:pt x="3370064" y="1282700"/>
                  <a:pt x="3370064" y="1263650"/>
                </a:cubicBezTo>
                <a:cubicBezTo>
                  <a:pt x="3370064" y="1225550"/>
                  <a:pt x="3370064" y="1211580"/>
                  <a:pt x="3367524" y="1207770"/>
                </a:cubicBezTo>
                <a:cubicBezTo>
                  <a:pt x="3370064" y="1189990"/>
                  <a:pt x="3371334" y="1173480"/>
                  <a:pt x="3371334" y="1155700"/>
                </a:cubicBezTo>
                <a:cubicBezTo>
                  <a:pt x="3371334" y="1135380"/>
                  <a:pt x="3371334" y="1113790"/>
                  <a:pt x="3376414" y="1087120"/>
                </a:cubicBezTo>
                <a:close/>
                <a:moveTo>
                  <a:pt x="27940" y="495300"/>
                </a:moveTo>
                <a:lnTo>
                  <a:pt x="27940" y="488950"/>
                </a:lnTo>
                <a:lnTo>
                  <a:pt x="29210" y="488950"/>
                </a:lnTo>
                <a:cubicBezTo>
                  <a:pt x="27940" y="491490"/>
                  <a:pt x="27940" y="492760"/>
                  <a:pt x="27940" y="495300"/>
                </a:cubicBezTo>
                <a:close/>
                <a:moveTo>
                  <a:pt x="38100" y="2854960"/>
                </a:moveTo>
                <a:cubicBezTo>
                  <a:pt x="38100" y="2851150"/>
                  <a:pt x="36830" y="2848610"/>
                  <a:pt x="36830" y="2846070"/>
                </a:cubicBezTo>
                <a:lnTo>
                  <a:pt x="38100" y="2846070"/>
                </a:lnTo>
                <a:lnTo>
                  <a:pt x="38100" y="2854960"/>
                </a:lnTo>
                <a:close/>
                <a:moveTo>
                  <a:pt x="3301484" y="546100"/>
                </a:moveTo>
                <a:lnTo>
                  <a:pt x="3302754" y="577850"/>
                </a:lnTo>
                <a:lnTo>
                  <a:pt x="3293864" y="563880"/>
                </a:lnTo>
                <a:lnTo>
                  <a:pt x="3296404" y="591820"/>
                </a:lnTo>
                <a:cubicBezTo>
                  <a:pt x="3301484" y="647700"/>
                  <a:pt x="3300214" y="669290"/>
                  <a:pt x="3298944" y="718820"/>
                </a:cubicBezTo>
                <a:lnTo>
                  <a:pt x="3297674" y="741680"/>
                </a:lnTo>
                <a:lnTo>
                  <a:pt x="3295134" y="762000"/>
                </a:lnTo>
                <a:cubicBezTo>
                  <a:pt x="3292594" y="786130"/>
                  <a:pt x="3292594" y="817880"/>
                  <a:pt x="3293864" y="843280"/>
                </a:cubicBezTo>
                <a:lnTo>
                  <a:pt x="3290054" y="843280"/>
                </a:lnTo>
                <a:lnTo>
                  <a:pt x="3290054" y="885190"/>
                </a:lnTo>
                <a:lnTo>
                  <a:pt x="3293864" y="885190"/>
                </a:lnTo>
                <a:lnTo>
                  <a:pt x="3298944" y="956310"/>
                </a:lnTo>
                <a:lnTo>
                  <a:pt x="3293864" y="956310"/>
                </a:lnTo>
                <a:cubicBezTo>
                  <a:pt x="3293864" y="962660"/>
                  <a:pt x="3293864" y="967740"/>
                  <a:pt x="3295134" y="974090"/>
                </a:cubicBezTo>
                <a:lnTo>
                  <a:pt x="3286244" y="974090"/>
                </a:lnTo>
                <a:lnTo>
                  <a:pt x="3286244" y="976630"/>
                </a:lnTo>
                <a:lnTo>
                  <a:pt x="3291324" y="1078230"/>
                </a:lnTo>
                <a:cubicBezTo>
                  <a:pt x="3290054" y="1082040"/>
                  <a:pt x="3290054" y="1088390"/>
                  <a:pt x="3288784" y="1097280"/>
                </a:cubicBezTo>
                <a:cubicBezTo>
                  <a:pt x="3287514" y="1104900"/>
                  <a:pt x="3286244" y="1116330"/>
                  <a:pt x="3284974" y="1118870"/>
                </a:cubicBezTo>
                <a:lnTo>
                  <a:pt x="3283704" y="1118870"/>
                </a:lnTo>
                <a:cubicBezTo>
                  <a:pt x="3282434" y="1146810"/>
                  <a:pt x="3283704" y="1179830"/>
                  <a:pt x="3286244" y="1215390"/>
                </a:cubicBezTo>
                <a:cubicBezTo>
                  <a:pt x="3288784" y="1256030"/>
                  <a:pt x="3291324" y="1299210"/>
                  <a:pt x="3288784" y="1339850"/>
                </a:cubicBezTo>
                <a:lnTo>
                  <a:pt x="3288784" y="1342390"/>
                </a:lnTo>
                <a:cubicBezTo>
                  <a:pt x="3290054" y="1346200"/>
                  <a:pt x="3290054" y="1356360"/>
                  <a:pt x="3291324" y="1369060"/>
                </a:cubicBezTo>
                <a:cubicBezTo>
                  <a:pt x="3291324" y="1389380"/>
                  <a:pt x="3290054" y="1408430"/>
                  <a:pt x="3290054" y="1428750"/>
                </a:cubicBezTo>
                <a:cubicBezTo>
                  <a:pt x="3288784" y="1478280"/>
                  <a:pt x="3286244" y="1530350"/>
                  <a:pt x="3291324" y="1592580"/>
                </a:cubicBezTo>
                <a:lnTo>
                  <a:pt x="3282434" y="1642110"/>
                </a:lnTo>
                <a:lnTo>
                  <a:pt x="3282434" y="1643380"/>
                </a:lnTo>
                <a:cubicBezTo>
                  <a:pt x="3282434" y="1662430"/>
                  <a:pt x="3283704" y="1668780"/>
                  <a:pt x="3290054" y="1670050"/>
                </a:cubicBezTo>
                <a:cubicBezTo>
                  <a:pt x="3292594" y="1670050"/>
                  <a:pt x="3293864" y="1670050"/>
                  <a:pt x="3296404" y="1667510"/>
                </a:cubicBezTo>
                <a:cubicBezTo>
                  <a:pt x="3296404" y="1673860"/>
                  <a:pt x="3296404" y="1680210"/>
                  <a:pt x="3297674" y="1690370"/>
                </a:cubicBezTo>
                <a:cubicBezTo>
                  <a:pt x="3298944" y="1717040"/>
                  <a:pt x="3297674" y="1727200"/>
                  <a:pt x="3297674" y="1732280"/>
                </a:cubicBezTo>
                <a:cubicBezTo>
                  <a:pt x="3296404" y="1732280"/>
                  <a:pt x="3295134" y="1732280"/>
                  <a:pt x="3292594" y="1733550"/>
                </a:cubicBezTo>
                <a:cubicBezTo>
                  <a:pt x="3288784" y="1736090"/>
                  <a:pt x="3287514" y="1741170"/>
                  <a:pt x="3287514" y="1747520"/>
                </a:cubicBezTo>
                <a:lnTo>
                  <a:pt x="3288784" y="1756410"/>
                </a:lnTo>
                <a:cubicBezTo>
                  <a:pt x="3292594" y="1784350"/>
                  <a:pt x="3296404" y="1821180"/>
                  <a:pt x="3296404" y="1863090"/>
                </a:cubicBezTo>
                <a:lnTo>
                  <a:pt x="3295134" y="1863090"/>
                </a:lnTo>
                <a:lnTo>
                  <a:pt x="3295134" y="1856740"/>
                </a:lnTo>
                <a:cubicBezTo>
                  <a:pt x="3293864" y="1830070"/>
                  <a:pt x="3292594" y="1827530"/>
                  <a:pt x="3286244" y="1827530"/>
                </a:cubicBezTo>
                <a:cubicBezTo>
                  <a:pt x="3278624" y="1827530"/>
                  <a:pt x="3278624" y="1832610"/>
                  <a:pt x="3276084" y="1855470"/>
                </a:cubicBezTo>
                <a:lnTo>
                  <a:pt x="3274814" y="1859280"/>
                </a:lnTo>
                <a:lnTo>
                  <a:pt x="3278624" y="1861820"/>
                </a:lnTo>
                <a:cubicBezTo>
                  <a:pt x="3284974" y="1869440"/>
                  <a:pt x="3284974" y="1926590"/>
                  <a:pt x="3284974" y="1969770"/>
                </a:cubicBezTo>
                <a:cubicBezTo>
                  <a:pt x="3284974" y="2044700"/>
                  <a:pt x="3287514" y="2075180"/>
                  <a:pt x="3293864" y="2084070"/>
                </a:cubicBezTo>
                <a:lnTo>
                  <a:pt x="3292594" y="2095500"/>
                </a:lnTo>
                <a:lnTo>
                  <a:pt x="3290054" y="2095500"/>
                </a:lnTo>
                <a:cubicBezTo>
                  <a:pt x="3286244" y="2132330"/>
                  <a:pt x="3288784" y="2146300"/>
                  <a:pt x="3292594" y="2162810"/>
                </a:cubicBezTo>
                <a:cubicBezTo>
                  <a:pt x="3296404" y="2178050"/>
                  <a:pt x="3300214" y="2195830"/>
                  <a:pt x="3298944" y="2241550"/>
                </a:cubicBezTo>
                <a:cubicBezTo>
                  <a:pt x="3297674" y="2258060"/>
                  <a:pt x="3297674" y="2269490"/>
                  <a:pt x="3296404" y="2274570"/>
                </a:cubicBezTo>
                <a:lnTo>
                  <a:pt x="3292594" y="2274570"/>
                </a:lnTo>
                <a:lnTo>
                  <a:pt x="3296404" y="2345690"/>
                </a:lnTo>
                <a:lnTo>
                  <a:pt x="3296404" y="2349500"/>
                </a:lnTo>
                <a:lnTo>
                  <a:pt x="3293864" y="2349500"/>
                </a:lnTo>
                <a:lnTo>
                  <a:pt x="3295134" y="2426970"/>
                </a:lnTo>
                <a:lnTo>
                  <a:pt x="3290054" y="2418080"/>
                </a:lnTo>
                <a:lnTo>
                  <a:pt x="3295134" y="2449830"/>
                </a:lnTo>
                <a:cubicBezTo>
                  <a:pt x="3296404" y="2458720"/>
                  <a:pt x="3298944" y="2473960"/>
                  <a:pt x="3300214" y="2487930"/>
                </a:cubicBezTo>
                <a:lnTo>
                  <a:pt x="3296404" y="2501900"/>
                </a:lnTo>
                <a:cubicBezTo>
                  <a:pt x="3287514" y="2531110"/>
                  <a:pt x="3288784" y="2545080"/>
                  <a:pt x="3290054" y="2566670"/>
                </a:cubicBezTo>
                <a:cubicBezTo>
                  <a:pt x="3291324" y="2575560"/>
                  <a:pt x="3291324" y="2585720"/>
                  <a:pt x="3292594" y="2599690"/>
                </a:cubicBezTo>
                <a:lnTo>
                  <a:pt x="3287514" y="2616200"/>
                </a:lnTo>
                <a:cubicBezTo>
                  <a:pt x="3286244" y="2620010"/>
                  <a:pt x="3286244" y="2622550"/>
                  <a:pt x="3284974" y="2626360"/>
                </a:cubicBezTo>
                <a:lnTo>
                  <a:pt x="3292594" y="2626360"/>
                </a:lnTo>
                <a:lnTo>
                  <a:pt x="3292594" y="2636520"/>
                </a:lnTo>
                <a:lnTo>
                  <a:pt x="3287514" y="2636520"/>
                </a:lnTo>
                <a:cubicBezTo>
                  <a:pt x="3284974" y="2649220"/>
                  <a:pt x="3283704" y="2670810"/>
                  <a:pt x="3282434" y="2698750"/>
                </a:cubicBezTo>
                <a:cubicBezTo>
                  <a:pt x="3281164" y="2719070"/>
                  <a:pt x="3281164" y="2740660"/>
                  <a:pt x="3278624" y="2766060"/>
                </a:cubicBezTo>
                <a:lnTo>
                  <a:pt x="3291324" y="2767330"/>
                </a:lnTo>
                <a:cubicBezTo>
                  <a:pt x="3292594" y="2764790"/>
                  <a:pt x="3292594" y="2758440"/>
                  <a:pt x="3293864" y="2752090"/>
                </a:cubicBezTo>
                <a:lnTo>
                  <a:pt x="3297674" y="2752090"/>
                </a:lnTo>
                <a:cubicBezTo>
                  <a:pt x="3297674" y="2759710"/>
                  <a:pt x="3298944" y="2768600"/>
                  <a:pt x="3300214" y="2777490"/>
                </a:cubicBezTo>
                <a:cubicBezTo>
                  <a:pt x="3295134" y="2783840"/>
                  <a:pt x="3295134" y="2801620"/>
                  <a:pt x="3296404" y="2839720"/>
                </a:cubicBezTo>
                <a:lnTo>
                  <a:pt x="3296404" y="2849880"/>
                </a:lnTo>
                <a:lnTo>
                  <a:pt x="3287514" y="2847340"/>
                </a:lnTo>
                <a:lnTo>
                  <a:pt x="3287514" y="2857500"/>
                </a:lnTo>
                <a:cubicBezTo>
                  <a:pt x="3288784" y="2887980"/>
                  <a:pt x="3291324" y="2896870"/>
                  <a:pt x="3293864" y="2908300"/>
                </a:cubicBezTo>
                <a:cubicBezTo>
                  <a:pt x="3295134" y="2913380"/>
                  <a:pt x="3296404" y="2919730"/>
                  <a:pt x="3297674" y="2928620"/>
                </a:cubicBezTo>
                <a:cubicBezTo>
                  <a:pt x="3296404" y="2975610"/>
                  <a:pt x="3291324" y="2988310"/>
                  <a:pt x="3286244" y="2998470"/>
                </a:cubicBezTo>
                <a:lnTo>
                  <a:pt x="3284974" y="3001010"/>
                </a:lnTo>
                <a:lnTo>
                  <a:pt x="3284974" y="3003550"/>
                </a:lnTo>
                <a:cubicBezTo>
                  <a:pt x="3284974" y="3032760"/>
                  <a:pt x="3284974" y="3036570"/>
                  <a:pt x="3291324" y="3037840"/>
                </a:cubicBezTo>
                <a:cubicBezTo>
                  <a:pt x="3293864" y="3037840"/>
                  <a:pt x="3295134" y="3037840"/>
                  <a:pt x="3296404" y="3036570"/>
                </a:cubicBezTo>
                <a:lnTo>
                  <a:pt x="3296404" y="3044190"/>
                </a:lnTo>
                <a:cubicBezTo>
                  <a:pt x="3293864" y="3110230"/>
                  <a:pt x="3296404" y="3158490"/>
                  <a:pt x="3300214" y="3232150"/>
                </a:cubicBezTo>
                <a:lnTo>
                  <a:pt x="3301484" y="3244850"/>
                </a:lnTo>
                <a:cubicBezTo>
                  <a:pt x="3295134" y="3244850"/>
                  <a:pt x="3295134" y="3251200"/>
                  <a:pt x="3293864" y="3253740"/>
                </a:cubicBezTo>
                <a:lnTo>
                  <a:pt x="3293864" y="3255010"/>
                </a:lnTo>
                <a:lnTo>
                  <a:pt x="3297674" y="3280410"/>
                </a:lnTo>
                <a:lnTo>
                  <a:pt x="3295134" y="3276600"/>
                </a:lnTo>
                <a:lnTo>
                  <a:pt x="3296404" y="3304540"/>
                </a:lnTo>
                <a:cubicBezTo>
                  <a:pt x="3297674" y="3321050"/>
                  <a:pt x="3298944" y="3324860"/>
                  <a:pt x="3301484" y="3328670"/>
                </a:cubicBezTo>
                <a:cubicBezTo>
                  <a:pt x="3302754" y="3331210"/>
                  <a:pt x="3305294" y="3333750"/>
                  <a:pt x="3306564" y="3364230"/>
                </a:cubicBezTo>
                <a:lnTo>
                  <a:pt x="3306564" y="3366770"/>
                </a:lnTo>
                <a:cubicBezTo>
                  <a:pt x="3309104" y="3373120"/>
                  <a:pt x="3307834" y="3388360"/>
                  <a:pt x="3306564" y="3398520"/>
                </a:cubicBezTo>
                <a:lnTo>
                  <a:pt x="3292594" y="3397250"/>
                </a:lnTo>
                <a:lnTo>
                  <a:pt x="3267194" y="3394710"/>
                </a:lnTo>
                <a:cubicBezTo>
                  <a:pt x="3246874" y="3393440"/>
                  <a:pt x="3227824" y="3394710"/>
                  <a:pt x="3212584" y="3395980"/>
                </a:cubicBezTo>
                <a:lnTo>
                  <a:pt x="3212584" y="3392170"/>
                </a:lnTo>
                <a:lnTo>
                  <a:pt x="3207504" y="3389630"/>
                </a:lnTo>
                <a:lnTo>
                  <a:pt x="3160514" y="3393440"/>
                </a:lnTo>
                <a:cubicBezTo>
                  <a:pt x="3116064" y="3395980"/>
                  <a:pt x="3108444" y="3397250"/>
                  <a:pt x="3062724" y="3402330"/>
                </a:cubicBezTo>
                <a:cubicBezTo>
                  <a:pt x="3036054" y="3399790"/>
                  <a:pt x="3009384" y="3398520"/>
                  <a:pt x="2982714" y="3398520"/>
                </a:cubicBezTo>
                <a:lnTo>
                  <a:pt x="2968744" y="3398520"/>
                </a:lnTo>
                <a:cubicBezTo>
                  <a:pt x="2958584" y="3397250"/>
                  <a:pt x="2945884" y="3395980"/>
                  <a:pt x="2929374" y="3395980"/>
                </a:cubicBezTo>
                <a:lnTo>
                  <a:pt x="2929374" y="3398520"/>
                </a:lnTo>
                <a:lnTo>
                  <a:pt x="2926834" y="3398520"/>
                </a:lnTo>
                <a:cubicBezTo>
                  <a:pt x="2925564" y="3397250"/>
                  <a:pt x="2924294" y="3397250"/>
                  <a:pt x="2923024" y="3395980"/>
                </a:cubicBezTo>
                <a:lnTo>
                  <a:pt x="2920484" y="3395980"/>
                </a:lnTo>
                <a:cubicBezTo>
                  <a:pt x="2909054" y="3398520"/>
                  <a:pt x="2896354" y="3399790"/>
                  <a:pt x="2881114" y="3401060"/>
                </a:cubicBezTo>
                <a:lnTo>
                  <a:pt x="2863334" y="3393440"/>
                </a:lnTo>
                <a:lnTo>
                  <a:pt x="2856984" y="3398520"/>
                </a:lnTo>
                <a:lnTo>
                  <a:pt x="2741414" y="3393440"/>
                </a:lnTo>
                <a:cubicBezTo>
                  <a:pt x="2723634" y="3395980"/>
                  <a:pt x="2705854" y="3397250"/>
                  <a:pt x="2689344" y="3399790"/>
                </a:cubicBezTo>
                <a:cubicBezTo>
                  <a:pt x="2663944" y="3399790"/>
                  <a:pt x="2639814" y="3398520"/>
                  <a:pt x="2614414" y="3398520"/>
                </a:cubicBezTo>
                <a:lnTo>
                  <a:pt x="2614414" y="3393440"/>
                </a:lnTo>
                <a:lnTo>
                  <a:pt x="2563614" y="3397250"/>
                </a:lnTo>
                <a:cubicBezTo>
                  <a:pt x="2554724" y="3397250"/>
                  <a:pt x="2547104" y="3397250"/>
                  <a:pt x="2536944" y="3395980"/>
                </a:cubicBezTo>
                <a:lnTo>
                  <a:pt x="2536944" y="3394710"/>
                </a:lnTo>
                <a:cubicBezTo>
                  <a:pt x="2507302" y="3390900"/>
                  <a:pt x="2473479" y="3389630"/>
                  <a:pt x="2433616" y="3389630"/>
                </a:cubicBezTo>
                <a:lnTo>
                  <a:pt x="2405833" y="3389630"/>
                </a:lnTo>
                <a:lnTo>
                  <a:pt x="2416704" y="3394710"/>
                </a:lnTo>
                <a:cubicBezTo>
                  <a:pt x="2409457" y="3394710"/>
                  <a:pt x="2404625" y="3393440"/>
                  <a:pt x="2398585" y="3393440"/>
                </a:cubicBezTo>
                <a:cubicBezTo>
                  <a:pt x="2394961" y="3393440"/>
                  <a:pt x="2391337" y="3392170"/>
                  <a:pt x="2387713" y="3392170"/>
                </a:cubicBezTo>
                <a:lnTo>
                  <a:pt x="2385297" y="3392170"/>
                </a:lnTo>
                <a:cubicBezTo>
                  <a:pt x="2381673" y="3393440"/>
                  <a:pt x="2376842" y="3394710"/>
                  <a:pt x="2374426" y="3397250"/>
                </a:cubicBezTo>
                <a:lnTo>
                  <a:pt x="2374426" y="3395980"/>
                </a:lnTo>
                <a:cubicBezTo>
                  <a:pt x="2346642" y="3392170"/>
                  <a:pt x="2327315" y="3393440"/>
                  <a:pt x="2311611" y="3397250"/>
                </a:cubicBezTo>
                <a:lnTo>
                  <a:pt x="2309195" y="3397250"/>
                </a:lnTo>
                <a:cubicBezTo>
                  <a:pt x="2251213" y="3397250"/>
                  <a:pt x="2185983" y="3397250"/>
                  <a:pt x="2171487" y="3389630"/>
                </a:cubicBezTo>
                <a:lnTo>
                  <a:pt x="2169071" y="3389630"/>
                </a:lnTo>
                <a:cubicBezTo>
                  <a:pt x="2148536" y="3389630"/>
                  <a:pt x="2142496" y="3389630"/>
                  <a:pt x="2141288" y="3395980"/>
                </a:cubicBezTo>
                <a:lnTo>
                  <a:pt x="2131624" y="3395980"/>
                </a:lnTo>
                <a:lnTo>
                  <a:pt x="2115921" y="3392170"/>
                </a:lnTo>
                <a:lnTo>
                  <a:pt x="2101425" y="3397250"/>
                </a:lnTo>
                <a:cubicBezTo>
                  <a:pt x="2094177" y="3397250"/>
                  <a:pt x="2086930" y="3397250"/>
                  <a:pt x="2082098" y="3395980"/>
                </a:cubicBezTo>
                <a:lnTo>
                  <a:pt x="2082098" y="3387090"/>
                </a:lnTo>
                <a:cubicBezTo>
                  <a:pt x="2051899" y="3384550"/>
                  <a:pt x="2007204" y="3385820"/>
                  <a:pt x="1974589" y="3387090"/>
                </a:cubicBezTo>
                <a:cubicBezTo>
                  <a:pt x="1960093" y="3387090"/>
                  <a:pt x="1946806" y="3388360"/>
                  <a:pt x="1939558" y="3388360"/>
                </a:cubicBezTo>
                <a:lnTo>
                  <a:pt x="1939558" y="3390900"/>
                </a:lnTo>
                <a:lnTo>
                  <a:pt x="1840505" y="3390900"/>
                </a:lnTo>
                <a:lnTo>
                  <a:pt x="1840505" y="3388360"/>
                </a:lnTo>
                <a:cubicBezTo>
                  <a:pt x="1836881" y="3389630"/>
                  <a:pt x="1833257" y="3389630"/>
                  <a:pt x="1830841" y="3390900"/>
                </a:cubicBezTo>
                <a:lnTo>
                  <a:pt x="1798226" y="3390900"/>
                </a:lnTo>
                <a:cubicBezTo>
                  <a:pt x="1712460" y="3390900"/>
                  <a:pt x="1623071" y="3390900"/>
                  <a:pt x="1544553" y="3394710"/>
                </a:cubicBezTo>
                <a:lnTo>
                  <a:pt x="1539721" y="3394710"/>
                </a:lnTo>
                <a:cubicBezTo>
                  <a:pt x="1531265" y="3394710"/>
                  <a:pt x="1524017" y="3395980"/>
                  <a:pt x="1515561" y="3395980"/>
                </a:cubicBezTo>
                <a:lnTo>
                  <a:pt x="1474491" y="3398520"/>
                </a:lnTo>
                <a:lnTo>
                  <a:pt x="1482946" y="3401060"/>
                </a:lnTo>
                <a:lnTo>
                  <a:pt x="1464827" y="3401060"/>
                </a:lnTo>
                <a:cubicBezTo>
                  <a:pt x="1458787" y="3397250"/>
                  <a:pt x="1447915" y="3394710"/>
                  <a:pt x="1440668" y="3392170"/>
                </a:cubicBezTo>
                <a:lnTo>
                  <a:pt x="1439460" y="3398520"/>
                </a:lnTo>
                <a:lnTo>
                  <a:pt x="1438252" y="3393440"/>
                </a:lnTo>
                <a:cubicBezTo>
                  <a:pt x="1434628" y="3394710"/>
                  <a:pt x="1411676" y="3393440"/>
                  <a:pt x="1392349" y="3393440"/>
                </a:cubicBezTo>
                <a:lnTo>
                  <a:pt x="1336782" y="3393440"/>
                </a:lnTo>
                <a:lnTo>
                  <a:pt x="1336782" y="3397250"/>
                </a:lnTo>
                <a:cubicBezTo>
                  <a:pt x="1331951" y="3397250"/>
                  <a:pt x="1328327" y="3397250"/>
                  <a:pt x="1323495" y="3398520"/>
                </a:cubicBezTo>
                <a:lnTo>
                  <a:pt x="1322287" y="3398520"/>
                </a:lnTo>
                <a:cubicBezTo>
                  <a:pt x="1308999" y="3399790"/>
                  <a:pt x="1294504" y="3401060"/>
                  <a:pt x="1277592" y="3402330"/>
                </a:cubicBezTo>
                <a:cubicBezTo>
                  <a:pt x="1278800" y="3401060"/>
                  <a:pt x="1278800" y="3399790"/>
                  <a:pt x="1280008" y="3398520"/>
                </a:cubicBezTo>
                <a:cubicBezTo>
                  <a:pt x="1281216" y="3392170"/>
                  <a:pt x="1273968" y="3388360"/>
                  <a:pt x="1270344" y="3387090"/>
                </a:cubicBezTo>
                <a:lnTo>
                  <a:pt x="1267928" y="3387090"/>
                </a:lnTo>
                <a:cubicBezTo>
                  <a:pt x="1235313" y="3385820"/>
                  <a:pt x="1229273" y="3387090"/>
                  <a:pt x="1224442" y="3390900"/>
                </a:cubicBezTo>
                <a:cubicBezTo>
                  <a:pt x="1223234" y="3392170"/>
                  <a:pt x="1219610" y="3393440"/>
                  <a:pt x="1193034" y="3392170"/>
                </a:cubicBezTo>
                <a:lnTo>
                  <a:pt x="1190619" y="3392170"/>
                </a:lnTo>
                <a:cubicBezTo>
                  <a:pt x="1186995" y="3393440"/>
                  <a:pt x="1184579" y="3394710"/>
                  <a:pt x="1183371" y="3395980"/>
                </a:cubicBezTo>
                <a:cubicBezTo>
                  <a:pt x="1151964" y="3397250"/>
                  <a:pt x="1141092" y="3398520"/>
                  <a:pt x="1132636" y="3399790"/>
                </a:cubicBezTo>
                <a:lnTo>
                  <a:pt x="1102437" y="3397250"/>
                </a:lnTo>
                <a:cubicBezTo>
                  <a:pt x="1091565" y="3395980"/>
                  <a:pt x="1085525" y="3395980"/>
                  <a:pt x="1081902" y="3394710"/>
                </a:cubicBezTo>
                <a:lnTo>
                  <a:pt x="1081902" y="3385820"/>
                </a:lnTo>
                <a:lnTo>
                  <a:pt x="938153" y="3383280"/>
                </a:lnTo>
                <a:lnTo>
                  <a:pt x="941777" y="3388360"/>
                </a:lnTo>
                <a:cubicBezTo>
                  <a:pt x="932114" y="3389630"/>
                  <a:pt x="912786" y="3392170"/>
                  <a:pt x="899499" y="3392170"/>
                </a:cubicBezTo>
                <a:cubicBezTo>
                  <a:pt x="893459" y="3392170"/>
                  <a:pt x="887419" y="3393440"/>
                  <a:pt x="882587" y="3393440"/>
                </a:cubicBezTo>
                <a:lnTo>
                  <a:pt x="840740" y="3393440"/>
                </a:lnTo>
                <a:lnTo>
                  <a:pt x="840740" y="3389630"/>
                </a:lnTo>
                <a:lnTo>
                  <a:pt x="836930" y="3390900"/>
                </a:lnTo>
                <a:cubicBezTo>
                  <a:pt x="830580" y="3392170"/>
                  <a:pt x="805180" y="3393440"/>
                  <a:pt x="778510" y="3394710"/>
                </a:cubicBezTo>
                <a:lnTo>
                  <a:pt x="778510" y="3389630"/>
                </a:lnTo>
                <a:cubicBezTo>
                  <a:pt x="754380" y="3388360"/>
                  <a:pt x="734060" y="3389630"/>
                  <a:pt x="713740" y="3392170"/>
                </a:cubicBezTo>
                <a:cubicBezTo>
                  <a:pt x="687070" y="3394710"/>
                  <a:pt x="660400" y="3397250"/>
                  <a:pt x="623570" y="3392170"/>
                </a:cubicBezTo>
                <a:cubicBezTo>
                  <a:pt x="614680" y="3392170"/>
                  <a:pt x="601980" y="3389630"/>
                  <a:pt x="589280" y="3388360"/>
                </a:cubicBezTo>
                <a:cubicBezTo>
                  <a:pt x="561340" y="3384550"/>
                  <a:pt x="551180" y="3383280"/>
                  <a:pt x="546100" y="3388360"/>
                </a:cubicBezTo>
                <a:lnTo>
                  <a:pt x="544830" y="3389630"/>
                </a:lnTo>
                <a:cubicBezTo>
                  <a:pt x="537210" y="3389630"/>
                  <a:pt x="529590" y="3389630"/>
                  <a:pt x="520700" y="3390900"/>
                </a:cubicBezTo>
                <a:cubicBezTo>
                  <a:pt x="497840" y="3392170"/>
                  <a:pt x="474980" y="3393440"/>
                  <a:pt x="448310" y="3389630"/>
                </a:cubicBezTo>
                <a:lnTo>
                  <a:pt x="445770" y="3389630"/>
                </a:lnTo>
                <a:cubicBezTo>
                  <a:pt x="444500" y="3389630"/>
                  <a:pt x="443230" y="3389630"/>
                  <a:pt x="443230" y="3390900"/>
                </a:cubicBezTo>
                <a:lnTo>
                  <a:pt x="429260" y="3388360"/>
                </a:lnTo>
                <a:cubicBezTo>
                  <a:pt x="416560" y="3385820"/>
                  <a:pt x="393700" y="3387090"/>
                  <a:pt x="373380" y="3388360"/>
                </a:cubicBezTo>
                <a:cubicBezTo>
                  <a:pt x="363220" y="3388360"/>
                  <a:pt x="351790" y="3389630"/>
                  <a:pt x="346710" y="3389630"/>
                </a:cubicBezTo>
                <a:lnTo>
                  <a:pt x="345440" y="3384550"/>
                </a:lnTo>
                <a:cubicBezTo>
                  <a:pt x="323850" y="3390900"/>
                  <a:pt x="297180" y="3390900"/>
                  <a:pt x="266700" y="3389630"/>
                </a:cubicBezTo>
                <a:cubicBezTo>
                  <a:pt x="242570" y="3388360"/>
                  <a:pt x="214630" y="3388360"/>
                  <a:pt x="185420" y="3390900"/>
                </a:cubicBezTo>
                <a:lnTo>
                  <a:pt x="189230" y="3385820"/>
                </a:lnTo>
                <a:lnTo>
                  <a:pt x="166370" y="3388360"/>
                </a:lnTo>
                <a:cubicBezTo>
                  <a:pt x="163830" y="3388360"/>
                  <a:pt x="161290" y="3388360"/>
                  <a:pt x="157480" y="3389630"/>
                </a:cubicBezTo>
                <a:lnTo>
                  <a:pt x="156210" y="3383280"/>
                </a:lnTo>
                <a:cubicBezTo>
                  <a:pt x="139700" y="3384550"/>
                  <a:pt x="123190" y="3385820"/>
                  <a:pt x="101600" y="3384550"/>
                </a:cubicBezTo>
                <a:lnTo>
                  <a:pt x="97790" y="3384550"/>
                </a:lnTo>
                <a:lnTo>
                  <a:pt x="87630" y="3383280"/>
                </a:lnTo>
                <a:lnTo>
                  <a:pt x="87630" y="3362960"/>
                </a:lnTo>
                <a:lnTo>
                  <a:pt x="74930" y="3362960"/>
                </a:lnTo>
                <a:lnTo>
                  <a:pt x="74930" y="3356610"/>
                </a:lnTo>
                <a:cubicBezTo>
                  <a:pt x="76200" y="3342640"/>
                  <a:pt x="77470" y="3333750"/>
                  <a:pt x="80010" y="3323590"/>
                </a:cubicBezTo>
                <a:lnTo>
                  <a:pt x="80010" y="3321050"/>
                </a:lnTo>
                <a:cubicBezTo>
                  <a:pt x="85090" y="3296920"/>
                  <a:pt x="88900" y="3270250"/>
                  <a:pt x="87630" y="3200400"/>
                </a:cubicBezTo>
                <a:lnTo>
                  <a:pt x="83820" y="3200400"/>
                </a:lnTo>
                <a:cubicBezTo>
                  <a:pt x="85090" y="3178810"/>
                  <a:pt x="86360" y="3161030"/>
                  <a:pt x="88900" y="3150870"/>
                </a:cubicBezTo>
                <a:cubicBezTo>
                  <a:pt x="88900" y="3102610"/>
                  <a:pt x="87630" y="3100070"/>
                  <a:pt x="81280" y="3100070"/>
                </a:cubicBezTo>
                <a:cubicBezTo>
                  <a:pt x="81280" y="3087370"/>
                  <a:pt x="80010" y="3077210"/>
                  <a:pt x="77470" y="3064510"/>
                </a:cubicBezTo>
                <a:cubicBezTo>
                  <a:pt x="76200" y="3054350"/>
                  <a:pt x="73660" y="3042920"/>
                  <a:pt x="73660" y="3028950"/>
                </a:cubicBezTo>
                <a:lnTo>
                  <a:pt x="78740" y="3028950"/>
                </a:lnTo>
                <a:lnTo>
                  <a:pt x="78740" y="3022600"/>
                </a:lnTo>
                <a:cubicBezTo>
                  <a:pt x="81280" y="2959100"/>
                  <a:pt x="77470" y="2951480"/>
                  <a:pt x="73660" y="2943860"/>
                </a:cubicBezTo>
                <a:cubicBezTo>
                  <a:pt x="72390" y="2941320"/>
                  <a:pt x="71120" y="2937510"/>
                  <a:pt x="69850" y="2927350"/>
                </a:cubicBezTo>
                <a:lnTo>
                  <a:pt x="78740" y="2926080"/>
                </a:lnTo>
                <a:lnTo>
                  <a:pt x="77470" y="2894330"/>
                </a:lnTo>
                <a:lnTo>
                  <a:pt x="86360" y="2908300"/>
                </a:lnTo>
                <a:lnTo>
                  <a:pt x="83820" y="2880360"/>
                </a:lnTo>
                <a:cubicBezTo>
                  <a:pt x="78740" y="2824480"/>
                  <a:pt x="80010" y="2802890"/>
                  <a:pt x="81280" y="2753360"/>
                </a:cubicBezTo>
                <a:lnTo>
                  <a:pt x="82550" y="2730500"/>
                </a:lnTo>
                <a:lnTo>
                  <a:pt x="85090" y="2710180"/>
                </a:lnTo>
                <a:cubicBezTo>
                  <a:pt x="87630" y="2686050"/>
                  <a:pt x="87630" y="2655570"/>
                  <a:pt x="86360" y="2630170"/>
                </a:cubicBezTo>
                <a:lnTo>
                  <a:pt x="88900" y="2630170"/>
                </a:lnTo>
                <a:cubicBezTo>
                  <a:pt x="87630" y="2623820"/>
                  <a:pt x="87630" y="2618740"/>
                  <a:pt x="87630" y="2613660"/>
                </a:cubicBezTo>
                <a:lnTo>
                  <a:pt x="87630" y="2586990"/>
                </a:lnTo>
                <a:lnTo>
                  <a:pt x="83820" y="2586990"/>
                </a:lnTo>
                <a:lnTo>
                  <a:pt x="78740" y="2515870"/>
                </a:lnTo>
                <a:lnTo>
                  <a:pt x="83820" y="2515870"/>
                </a:lnTo>
                <a:cubicBezTo>
                  <a:pt x="83820" y="2509520"/>
                  <a:pt x="83820" y="2504440"/>
                  <a:pt x="82550" y="2498090"/>
                </a:cubicBezTo>
                <a:lnTo>
                  <a:pt x="91440" y="2498090"/>
                </a:lnTo>
                <a:lnTo>
                  <a:pt x="91440" y="2495550"/>
                </a:lnTo>
                <a:lnTo>
                  <a:pt x="86360" y="2393950"/>
                </a:lnTo>
                <a:cubicBezTo>
                  <a:pt x="87630" y="2390140"/>
                  <a:pt x="87630" y="2383790"/>
                  <a:pt x="88900" y="2374900"/>
                </a:cubicBezTo>
                <a:cubicBezTo>
                  <a:pt x="90170" y="2367280"/>
                  <a:pt x="91440" y="2355850"/>
                  <a:pt x="92710" y="2353310"/>
                </a:cubicBezTo>
                <a:lnTo>
                  <a:pt x="93980" y="2353310"/>
                </a:lnTo>
                <a:cubicBezTo>
                  <a:pt x="95250" y="2325370"/>
                  <a:pt x="92710" y="2292350"/>
                  <a:pt x="91440" y="2256790"/>
                </a:cubicBezTo>
                <a:cubicBezTo>
                  <a:pt x="88900" y="2216150"/>
                  <a:pt x="86360" y="2172970"/>
                  <a:pt x="88900" y="2131060"/>
                </a:cubicBezTo>
                <a:lnTo>
                  <a:pt x="88900" y="2128520"/>
                </a:lnTo>
                <a:cubicBezTo>
                  <a:pt x="87630" y="2124710"/>
                  <a:pt x="87630" y="2114550"/>
                  <a:pt x="86360" y="2101850"/>
                </a:cubicBezTo>
                <a:cubicBezTo>
                  <a:pt x="86360" y="2081530"/>
                  <a:pt x="87630" y="2062480"/>
                  <a:pt x="87630" y="2042160"/>
                </a:cubicBezTo>
                <a:cubicBezTo>
                  <a:pt x="88900" y="1992630"/>
                  <a:pt x="91440" y="1940560"/>
                  <a:pt x="86360" y="1877060"/>
                </a:cubicBezTo>
                <a:lnTo>
                  <a:pt x="95250" y="1827530"/>
                </a:lnTo>
                <a:lnTo>
                  <a:pt x="95250" y="1826260"/>
                </a:lnTo>
                <a:cubicBezTo>
                  <a:pt x="95250" y="1807210"/>
                  <a:pt x="93980" y="1800860"/>
                  <a:pt x="87630" y="1799590"/>
                </a:cubicBezTo>
                <a:cubicBezTo>
                  <a:pt x="85090" y="1799590"/>
                  <a:pt x="83820" y="1799590"/>
                  <a:pt x="81280" y="1802130"/>
                </a:cubicBezTo>
                <a:cubicBezTo>
                  <a:pt x="81280" y="1795780"/>
                  <a:pt x="81280" y="1789430"/>
                  <a:pt x="80010" y="1779270"/>
                </a:cubicBezTo>
                <a:cubicBezTo>
                  <a:pt x="78740" y="1752600"/>
                  <a:pt x="80010" y="1742440"/>
                  <a:pt x="80010" y="1737360"/>
                </a:cubicBezTo>
                <a:cubicBezTo>
                  <a:pt x="81280" y="1737360"/>
                  <a:pt x="82550" y="1737360"/>
                  <a:pt x="85090" y="1736090"/>
                </a:cubicBezTo>
                <a:cubicBezTo>
                  <a:pt x="88900" y="1733550"/>
                  <a:pt x="90170" y="1728470"/>
                  <a:pt x="90170" y="1722120"/>
                </a:cubicBezTo>
                <a:lnTo>
                  <a:pt x="90170" y="1720850"/>
                </a:lnTo>
                <a:lnTo>
                  <a:pt x="88900" y="1714500"/>
                </a:lnTo>
                <a:cubicBezTo>
                  <a:pt x="85090" y="1686560"/>
                  <a:pt x="81280" y="1649730"/>
                  <a:pt x="81280" y="1607820"/>
                </a:cubicBezTo>
                <a:lnTo>
                  <a:pt x="82550" y="1607820"/>
                </a:lnTo>
                <a:lnTo>
                  <a:pt x="82550" y="1614170"/>
                </a:lnTo>
                <a:cubicBezTo>
                  <a:pt x="83820" y="1640840"/>
                  <a:pt x="85090" y="1643380"/>
                  <a:pt x="91440" y="1643380"/>
                </a:cubicBezTo>
                <a:cubicBezTo>
                  <a:pt x="99060" y="1643380"/>
                  <a:pt x="99060" y="1638300"/>
                  <a:pt x="101600" y="1615440"/>
                </a:cubicBezTo>
                <a:lnTo>
                  <a:pt x="102870" y="1611630"/>
                </a:lnTo>
                <a:lnTo>
                  <a:pt x="99060" y="1609090"/>
                </a:lnTo>
                <a:cubicBezTo>
                  <a:pt x="92710" y="1601470"/>
                  <a:pt x="92710" y="1544320"/>
                  <a:pt x="92710" y="1501140"/>
                </a:cubicBezTo>
                <a:cubicBezTo>
                  <a:pt x="92710" y="1426210"/>
                  <a:pt x="90170" y="1395730"/>
                  <a:pt x="83820" y="1386840"/>
                </a:cubicBezTo>
                <a:lnTo>
                  <a:pt x="85090" y="1375410"/>
                </a:lnTo>
                <a:lnTo>
                  <a:pt x="87630" y="1375410"/>
                </a:lnTo>
                <a:cubicBezTo>
                  <a:pt x="91440" y="1338580"/>
                  <a:pt x="88900" y="1324610"/>
                  <a:pt x="85090" y="1308100"/>
                </a:cubicBezTo>
                <a:cubicBezTo>
                  <a:pt x="81280" y="1292860"/>
                  <a:pt x="77470" y="1275080"/>
                  <a:pt x="78740" y="1229360"/>
                </a:cubicBezTo>
                <a:cubicBezTo>
                  <a:pt x="80010" y="1212850"/>
                  <a:pt x="80010" y="1201420"/>
                  <a:pt x="81280" y="1196340"/>
                </a:cubicBezTo>
                <a:lnTo>
                  <a:pt x="85090" y="1196340"/>
                </a:lnTo>
                <a:lnTo>
                  <a:pt x="81280" y="1125220"/>
                </a:lnTo>
                <a:lnTo>
                  <a:pt x="81280" y="1121410"/>
                </a:lnTo>
                <a:lnTo>
                  <a:pt x="83820" y="1121410"/>
                </a:lnTo>
                <a:lnTo>
                  <a:pt x="82550" y="1043940"/>
                </a:lnTo>
                <a:lnTo>
                  <a:pt x="87630" y="1052830"/>
                </a:lnTo>
                <a:lnTo>
                  <a:pt x="82550" y="1021080"/>
                </a:lnTo>
                <a:cubicBezTo>
                  <a:pt x="81280" y="1012190"/>
                  <a:pt x="78740" y="998220"/>
                  <a:pt x="77470" y="982980"/>
                </a:cubicBezTo>
                <a:lnTo>
                  <a:pt x="81280" y="969010"/>
                </a:lnTo>
                <a:cubicBezTo>
                  <a:pt x="90170" y="939800"/>
                  <a:pt x="88900" y="925830"/>
                  <a:pt x="87630" y="904240"/>
                </a:cubicBezTo>
                <a:cubicBezTo>
                  <a:pt x="86360" y="895350"/>
                  <a:pt x="86360" y="885190"/>
                  <a:pt x="85090" y="871220"/>
                </a:cubicBezTo>
                <a:lnTo>
                  <a:pt x="90170" y="853440"/>
                </a:lnTo>
                <a:cubicBezTo>
                  <a:pt x="88900" y="852170"/>
                  <a:pt x="88900" y="848360"/>
                  <a:pt x="90170" y="845820"/>
                </a:cubicBezTo>
                <a:lnTo>
                  <a:pt x="73660" y="845820"/>
                </a:lnTo>
                <a:lnTo>
                  <a:pt x="90170" y="845820"/>
                </a:lnTo>
                <a:cubicBezTo>
                  <a:pt x="93980" y="825500"/>
                  <a:pt x="95250" y="802640"/>
                  <a:pt x="96520" y="775970"/>
                </a:cubicBezTo>
                <a:cubicBezTo>
                  <a:pt x="97790" y="755650"/>
                  <a:pt x="97790" y="734060"/>
                  <a:pt x="100330" y="708660"/>
                </a:cubicBezTo>
                <a:lnTo>
                  <a:pt x="87630" y="707390"/>
                </a:lnTo>
                <a:cubicBezTo>
                  <a:pt x="86360" y="711200"/>
                  <a:pt x="86360" y="718820"/>
                  <a:pt x="83820" y="728980"/>
                </a:cubicBezTo>
                <a:cubicBezTo>
                  <a:pt x="82550" y="734060"/>
                  <a:pt x="82550" y="741680"/>
                  <a:pt x="81280" y="749300"/>
                </a:cubicBezTo>
                <a:cubicBezTo>
                  <a:pt x="81280" y="735330"/>
                  <a:pt x="81280" y="718820"/>
                  <a:pt x="78740" y="697230"/>
                </a:cubicBezTo>
                <a:cubicBezTo>
                  <a:pt x="83820" y="690880"/>
                  <a:pt x="83820" y="673100"/>
                  <a:pt x="82550" y="635000"/>
                </a:cubicBezTo>
                <a:lnTo>
                  <a:pt x="82550" y="624840"/>
                </a:lnTo>
                <a:lnTo>
                  <a:pt x="91440" y="627380"/>
                </a:lnTo>
                <a:lnTo>
                  <a:pt x="91440" y="617220"/>
                </a:lnTo>
                <a:cubicBezTo>
                  <a:pt x="90170" y="586740"/>
                  <a:pt x="87630" y="576580"/>
                  <a:pt x="85090" y="566420"/>
                </a:cubicBezTo>
                <a:cubicBezTo>
                  <a:pt x="83820" y="561340"/>
                  <a:pt x="82550" y="554990"/>
                  <a:pt x="81280" y="546100"/>
                </a:cubicBezTo>
                <a:cubicBezTo>
                  <a:pt x="82550" y="499110"/>
                  <a:pt x="87630" y="486410"/>
                  <a:pt x="92710" y="476250"/>
                </a:cubicBezTo>
                <a:lnTo>
                  <a:pt x="93980" y="473710"/>
                </a:lnTo>
                <a:lnTo>
                  <a:pt x="93980" y="471170"/>
                </a:lnTo>
                <a:cubicBezTo>
                  <a:pt x="93980" y="441960"/>
                  <a:pt x="93980" y="438150"/>
                  <a:pt x="87630" y="436880"/>
                </a:cubicBezTo>
                <a:cubicBezTo>
                  <a:pt x="85090" y="436880"/>
                  <a:pt x="83820" y="436880"/>
                  <a:pt x="82550" y="438150"/>
                </a:cubicBezTo>
                <a:lnTo>
                  <a:pt x="82550" y="430530"/>
                </a:lnTo>
                <a:cubicBezTo>
                  <a:pt x="85090" y="364490"/>
                  <a:pt x="82550" y="316230"/>
                  <a:pt x="78740" y="242570"/>
                </a:cubicBezTo>
                <a:lnTo>
                  <a:pt x="77470" y="229870"/>
                </a:lnTo>
                <a:cubicBezTo>
                  <a:pt x="83820" y="229870"/>
                  <a:pt x="83820" y="223520"/>
                  <a:pt x="85090" y="220980"/>
                </a:cubicBezTo>
                <a:lnTo>
                  <a:pt x="85090" y="219710"/>
                </a:lnTo>
                <a:lnTo>
                  <a:pt x="81280" y="194310"/>
                </a:lnTo>
                <a:lnTo>
                  <a:pt x="83820" y="198120"/>
                </a:lnTo>
                <a:lnTo>
                  <a:pt x="82550" y="171450"/>
                </a:lnTo>
                <a:cubicBezTo>
                  <a:pt x="81280" y="154940"/>
                  <a:pt x="80010" y="151130"/>
                  <a:pt x="77470" y="147320"/>
                </a:cubicBezTo>
                <a:cubicBezTo>
                  <a:pt x="76200" y="144780"/>
                  <a:pt x="73660" y="142240"/>
                  <a:pt x="72390" y="111760"/>
                </a:cubicBezTo>
                <a:lnTo>
                  <a:pt x="72390" y="109220"/>
                </a:lnTo>
                <a:cubicBezTo>
                  <a:pt x="69850" y="102870"/>
                  <a:pt x="71120" y="87630"/>
                  <a:pt x="72390" y="77470"/>
                </a:cubicBezTo>
                <a:lnTo>
                  <a:pt x="83820" y="78740"/>
                </a:lnTo>
                <a:lnTo>
                  <a:pt x="109220" y="81280"/>
                </a:lnTo>
                <a:cubicBezTo>
                  <a:pt x="129540" y="82550"/>
                  <a:pt x="148590" y="81280"/>
                  <a:pt x="163830" y="80010"/>
                </a:cubicBezTo>
                <a:lnTo>
                  <a:pt x="163830" y="83820"/>
                </a:lnTo>
                <a:lnTo>
                  <a:pt x="168910" y="86360"/>
                </a:lnTo>
                <a:lnTo>
                  <a:pt x="217170" y="82550"/>
                </a:lnTo>
                <a:cubicBezTo>
                  <a:pt x="261620" y="80010"/>
                  <a:pt x="269240" y="78740"/>
                  <a:pt x="314960" y="73660"/>
                </a:cubicBezTo>
                <a:cubicBezTo>
                  <a:pt x="346710" y="76200"/>
                  <a:pt x="377190" y="78740"/>
                  <a:pt x="408940" y="77470"/>
                </a:cubicBezTo>
                <a:cubicBezTo>
                  <a:pt x="419100" y="78740"/>
                  <a:pt x="431800" y="80010"/>
                  <a:pt x="448310" y="80010"/>
                </a:cubicBezTo>
                <a:lnTo>
                  <a:pt x="448310" y="77470"/>
                </a:lnTo>
                <a:lnTo>
                  <a:pt x="450850" y="77470"/>
                </a:lnTo>
                <a:cubicBezTo>
                  <a:pt x="452120" y="78740"/>
                  <a:pt x="453390" y="78740"/>
                  <a:pt x="454660" y="80010"/>
                </a:cubicBezTo>
                <a:lnTo>
                  <a:pt x="457200" y="80010"/>
                </a:lnTo>
                <a:cubicBezTo>
                  <a:pt x="468630" y="77470"/>
                  <a:pt x="481330" y="76200"/>
                  <a:pt x="496570" y="74930"/>
                </a:cubicBezTo>
                <a:lnTo>
                  <a:pt x="514350" y="82550"/>
                </a:lnTo>
                <a:lnTo>
                  <a:pt x="519430" y="78740"/>
                </a:lnTo>
                <a:lnTo>
                  <a:pt x="635000" y="85090"/>
                </a:lnTo>
                <a:cubicBezTo>
                  <a:pt x="652780" y="82550"/>
                  <a:pt x="670560" y="81280"/>
                  <a:pt x="687070" y="78740"/>
                </a:cubicBezTo>
                <a:cubicBezTo>
                  <a:pt x="712470" y="78740"/>
                  <a:pt x="736600" y="80010"/>
                  <a:pt x="762000" y="80010"/>
                </a:cubicBezTo>
                <a:lnTo>
                  <a:pt x="762000" y="85090"/>
                </a:lnTo>
                <a:lnTo>
                  <a:pt x="812800" y="81280"/>
                </a:lnTo>
                <a:cubicBezTo>
                  <a:pt x="821690" y="81280"/>
                  <a:pt x="830580" y="81280"/>
                  <a:pt x="840740" y="82550"/>
                </a:cubicBezTo>
                <a:lnTo>
                  <a:pt x="840740" y="85090"/>
                </a:lnTo>
                <a:cubicBezTo>
                  <a:pt x="871715" y="83820"/>
                  <a:pt x="905538" y="85090"/>
                  <a:pt x="945401" y="85090"/>
                </a:cubicBezTo>
                <a:lnTo>
                  <a:pt x="973184" y="85090"/>
                </a:lnTo>
                <a:lnTo>
                  <a:pt x="962313" y="80010"/>
                </a:lnTo>
                <a:cubicBezTo>
                  <a:pt x="969560" y="80010"/>
                  <a:pt x="974392" y="81280"/>
                  <a:pt x="980432" y="81280"/>
                </a:cubicBezTo>
                <a:cubicBezTo>
                  <a:pt x="984056" y="81280"/>
                  <a:pt x="987680" y="82550"/>
                  <a:pt x="991304" y="82550"/>
                </a:cubicBezTo>
                <a:lnTo>
                  <a:pt x="993720" y="82550"/>
                </a:lnTo>
                <a:cubicBezTo>
                  <a:pt x="997344" y="81280"/>
                  <a:pt x="1002176" y="80010"/>
                  <a:pt x="1004591" y="77470"/>
                </a:cubicBezTo>
                <a:lnTo>
                  <a:pt x="1004591" y="78740"/>
                </a:lnTo>
                <a:cubicBezTo>
                  <a:pt x="1032375" y="83820"/>
                  <a:pt x="1051702" y="82550"/>
                  <a:pt x="1067406" y="78740"/>
                </a:cubicBezTo>
                <a:lnTo>
                  <a:pt x="1069822" y="78740"/>
                </a:lnTo>
                <a:cubicBezTo>
                  <a:pt x="1127804" y="78740"/>
                  <a:pt x="1193034" y="78740"/>
                  <a:pt x="1207530" y="86360"/>
                </a:cubicBezTo>
                <a:lnTo>
                  <a:pt x="1209946" y="86360"/>
                </a:lnTo>
                <a:cubicBezTo>
                  <a:pt x="1231689" y="86360"/>
                  <a:pt x="1236521" y="86360"/>
                  <a:pt x="1237729" y="80010"/>
                </a:cubicBezTo>
                <a:lnTo>
                  <a:pt x="1247393" y="80010"/>
                </a:lnTo>
                <a:lnTo>
                  <a:pt x="1263096" y="83820"/>
                </a:lnTo>
                <a:lnTo>
                  <a:pt x="1277592" y="78740"/>
                </a:lnTo>
                <a:cubicBezTo>
                  <a:pt x="1284840" y="78740"/>
                  <a:pt x="1292088" y="78740"/>
                  <a:pt x="1296919" y="80010"/>
                </a:cubicBezTo>
                <a:lnTo>
                  <a:pt x="1296919" y="88900"/>
                </a:lnTo>
                <a:cubicBezTo>
                  <a:pt x="1327119" y="91440"/>
                  <a:pt x="1371813" y="90170"/>
                  <a:pt x="1404428" y="88900"/>
                </a:cubicBezTo>
                <a:cubicBezTo>
                  <a:pt x="1418924" y="88900"/>
                  <a:pt x="1432212" y="87630"/>
                  <a:pt x="1439459" y="87630"/>
                </a:cubicBezTo>
                <a:lnTo>
                  <a:pt x="1439459" y="85090"/>
                </a:lnTo>
                <a:lnTo>
                  <a:pt x="1538513" y="85090"/>
                </a:lnTo>
                <a:lnTo>
                  <a:pt x="1538513" y="87630"/>
                </a:lnTo>
                <a:cubicBezTo>
                  <a:pt x="1542137" y="86360"/>
                  <a:pt x="1545760" y="86360"/>
                  <a:pt x="1548176" y="85090"/>
                </a:cubicBezTo>
                <a:lnTo>
                  <a:pt x="1580791" y="85090"/>
                </a:lnTo>
                <a:cubicBezTo>
                  <a:pt x="1666557" y="85090"/>
                  <a:pt x="1755947" y="85090"/>
                  <a:pt x="1834465" y="81280"/>
                </a:cubicBezTo>
                <a:lnTo>
                  <a:pt x="1839296" y="81280"/>
                </a:lnTo>
                <a:cubicBezTo>
                  <a:pt x="1847752" y="81280"/>
                  <a:pt x="1855000" y="80010"/>
                  <a:pt x="1863456" y="80010"/>
                </a:cubicBezTo>
                <a:lnTo>
                  <a:pt x="1904527" y="77470"/>
                </a:lnTo>
                <a:lnTo>
                  <a:pt x="1896071" y="74930"/>
                </a:lnTo>
                <a:lnTo>
                  <a:pt x="1914190" y="74930"/>
                </a:lnTo>
                <a:cubicBezTo>
                  <a:pt x="1920230" y="78740"/>
                  <a:pt x="1931102" y="81280"/>
                  <a:pt x="1938350" y="83820"/>
                </a:cubicBezTo>
                <a:lnTo>
                  <a:pt x="1939558" y="77470"/>
                </a:lnTo>
                <a:lnTo>
                  <a:pt x="1940766" y="82550"/>
                </a:lnTo>
                <a:cubicBezTo>
                  <a:pt x="1944389" y="81280"/>
                  <a:pt x="1967341" y="82550"/>
                  <a:pt x="1986668" y="82550"/>
                </a:cubicBezTo>
                <a:lnTo>
                  <a:pt x="2042235" y="82550"/>
                </a:lnTo>
                <a:lnTo>
                  <a:pt x="2042235" y="78740"/>
                </a:lnTo>
                <a:cubicBezTo>
                  <a:pt x="2047067" y="78740"/>
                  <a:pt x="2050691" y="78740"/>
                  <a:pt x="2055522" y="77470"/>
                </a:cubicBezTo>
                <a:lnTo>
                  <a:pt x="2056730" y="77470"/>
                </a:lnTo>
                <a:cubicBezTo>
                  <a:pt x="2070018" y="76200"/>
                  <a:pt x="2084513" y="74930"/>
                  <a:pt x="2101425" y="73660"/>
                </a:cubicBezTo>
                <a:cubicBezTo>
                  <a:pt x="2100217" y="74930"/>
                  <a:pt x="2100217" y="76200"/>
                  <a:pt x="2099009" y="77470"/>
                </a:cubicBezTo>
                <a:cubicBezTo>
                  <a:pt x="2097801" y="83820"/>
                  <a:pt x="2105049" y="87630"/>
                  <a:pt x="2108673" y="88900"/>
                </a:cubicBezTo>
                <a:lnTo>
                  <a:pt x="2111089" y="88900"/>
                </a:lnTo>
                <a:cubicBezTo>
                  <a:pt x="2143704" y="90170"/>
                  <a:pt x="2149744" y="88900"/>
                  <a:pt x="2154576" y="85090"/>
                </a:cubicBezTo>
                <a:cubicBezTo>
                  <a:pt x="2155784" y="83820"/>
                  <a:pt x="2158199" y="82550"/>
                  <a:pt x="2185983" y="83820"/>
                </a:cubicBezTo>
                <a:lnTo>
                  <a:pt x="2188399" y="83820"/>
                </a:lnTo>
                <a:cubicBezTo>
                  <a:pt x="2192023" y="82550"/>
                  <a:pt x="2194439" y="81280"/>
                  <a:pt x="2195646" y="80010"/>
                </a:cubicBezTo>
                <a:cubicBezTo>
                  <a:pt x="2227054" y="78740"/>
                  <a:pt x="2237925" y="77470"/>
                  <a:pt x="2246381" y="76200"/>
                </a:cubicBezTo>
                <a:lnTo>
                  <a:pt x="2276580" y="78740"/>
                </a:lnTo>
                <a:cubicBezTo>
                  <a:pt x="2287452" y="80010"/>
                  <a:pt x="2293492" y="80010"/>
                  <a:pt x="2297116" y="81280"/>
                </a:cubicBezTo>
                <a:lnTo>
                  <a:pt x="2297116" y="90170"/>
                </a:lnTo>
                <a:lnTo>
                  <a:pt x="2440864" y="92710"/>
                </a:lnTo>
                <a:lnTo>
                  <a:pt x="2436032" y="91440"/>
                </a:lnTo>
                <a:cubicBezTo>
                  <a:pt x="2445695" y="90170"/>
                  <a:pt x="2465023" y="87630"/>
                  <a:pt x="2478311" y="87630"/>
                </a:cubicBezTo>
                <a:cubicBezTo>
                  <a:pt x="2507302" y="85090"/>
                  <a:pt x="2519381" y="83820"/>
                  <a:pt x="2524244" y="81280"/>
                </a:cubicBezTo>
                <a:lnTo>
                  <a:pt x="2534404" y="81280"/>
                </a:lnTo>
                <a:lnTo>
                  <a:pt x="2536944" y="85090"/>
                </a:lnTo>
                <a:lnTo>
                  <a:pt x="2536944" y="63500"/>
                </a:lnTo>
                <a:lnTo>
                  <a:pt x="2539484" y="63500"/>
                </a:lnTo>
                <a:lnTo>
                  <a:pt x="2538214" y="85090"/>
                </a:lnTo>
                <a:lnTo>
                  <a:pt x="2542024" y="83820"/>
                </a:lnTo>
                <a:cubicBezTo>
                  <a:pt x="2548374" y="82550"/>
                  <a:pt x="2573774" y="81280"/>
                  <a:pt x="2600444" y="80010"/>
                </a:cubicBezTo>
                <a:lnTo>
                  <a:pt x="2600444" y="85090"/>
                </a:lnTo>
                <a:cubicBezTo>
                  <a:pt x="2624574" y="86360"/>
                  <a:pt x="2644894" y="85090"/>
                  <a:pt x="2665214" y="82550"/>
                </a:cubicBezTo>
                <a:cubicBezTo>
                  <a:pt x="2691884" y="80010"/>
                  <a:pt x="2718554" y="77470"/>
                  <a:pt x="2755384" y="82550"/>
                </a:cubicBezTo>
                <a:cubicBezTo>
                  <a:pt x="2764274" y="82550"/>
                  <a:pt x="2776974" y="85090"/>
                  <a:pt x="2789674" y="86360"/>
                </a:cubicBezTo>
                <a:cubicBezTo>
                  <a:pt x="2817614" y="90170"/>
                  <a:pt x="2827774" y="91440"/>
                  <a:pt x="2832854" y="86360"/>
                </a:cubicBezTo>
                <a:lnTo>
                  <a:pt x="2834124" y="85090"/>
                </a:lnTo>
                <a:cubicBezTo>
                  <a:pt x="2841744" y="85090"/>
                  <a:pt x="2849364" y="85090"/>
                  <a:pt x="2858254" y="83820"/>
                </a:cubicBezTo>
                <a:cubicBezTo>
                  <a:pt x="2881114" y="82550"/>
                  <a:pt x="2903974" y="81280"/>
                  <a:pt x="2930644" y="85090"/>
                </a:cubicBezTo>
                <a:lnTo>
                  <a:pt x="2933184" y="85090"/>
                </a:lnTo>
                <a:cubicBezTo>
                  <a:pt x="2934454" y="85090"/>
                  <a:pt x="2935724" y="85090"/>
                  <a:pt x="2935724" y="83820"/>
                </a:cubicBezTo>
                <a:lnTo>
                  <a:pt x="2949694" y="86360"/>
                </a:lnTo>
                <a:cubicBezTo>
                  <a:pt x="2962394" y="88900"/>
                  <a:pt x="2985254" y="87630"/>
                  <a:pt x="3005574" y="86360"/>
                </a:cubicBezTo>
                <a:cubicBezTo>
                  <a:pt x="3015734" y="86360"/>
                  <a:pt x="3027164" y="85090"/>
                  <a:pt x="3033514" y="85090"/>
                </a:cubicBezTo>
                <a:lnTo>
                  <a:pt x="3034784" y="90170"/>
                </a:lnTo>
                <a:cubicBezTo>
                  <a:pt x="3056374" y="83820"/>
                  <a:pt x="3083044" y="83820"/>
                  <a:pt x="3113524" y="85090"/>
                </a:cubicBezTo>
                <a:cubicBezTo>
                  <a:pt x="3137654" y="86360"/>
                  <a:pt x="3165594" y="86360"/>
                  <a:pt x="3194804" y="83820"/>
                </a:cubicBezTo>
                <a:lnTo>
                  <a:pt x="3190994" y="87630"/>
                </a:lnTo>
                <a:lnTo>
                  <a:pt x="3213854" y="85090"/>
                </a:lnTo>
                <a:cubicBezTo>
                  <a:pt x="3216394" y="85090"/>
                  <a:pt x="3218934" y="85090"/>
                  <a:pt x="3222744" y="83820"/>
                </a:cubicBezTo>
                <a:lnTo>
                  <a:pt x="3224014" y="90170"/>
                </a:lnTo>
                <a:cubicBezTo>
                  <a:pt x="3240524" y="88900"/>
                  <a:pt x="3257034" y="87630"/>
                  <a:pt x="3278624" y="88900"/>
                </a:cubicBezTo>
                <a:lnTo>
                  <a:pt x="3282434" y="88900"/>
                </a:lnTo>
                <a:lnTo>
                  <a:pt x="3292594" y="90170"/>
                </a:lnTo>
                <a:lnTo>
                  <a:pt x="3292594" y="109220"/>
                </a:lnTo>
                <a:lnTo>
                  <a:pt x="3305294" y="109220"/>
                </a:lnTo>
                <a:lnTo>
                  <a:pt x="3305294" y="115570"/>
                </a:lnTo>
                <a:cubicBezTo>
                  <a:pt x="3304024" y="129540"/>
                  <a:pt x="3302754" y="138430"/>
                  <a:pt x="3300214" y="148590"/>
                </a:cubicBezTo>
                <a:lnTo>
                  <a:pt x="3300214" y="151130"/>
                </a:lnTo>
                <a:cubicBezTo>
                  <a:pt x="3295134" y="176530"/>
                  <a:pt x="3291324" y="201930"/>
                  <a:pt x="3292594" y="271780"/>
                </a:cubicBezTo>
                <a:lnTo>
                  <a:pt x="3296404" y="271780"/>
                </a:lnTo>
                <a:cubicBezTo>
                  <a:pt x="3295134" y="293370"/>
                  <a:pt x="3293864" y="311150"/>
                  <a:pt x="3291324" y="321310"/>
                </a:cubicBezTo>
                <a:cubicBezTo>
                  <a:pt x="3291324" y="369570"/>
                  <a:pt x="3292594" y="372110"/>
                  <a:pt x="3298944" y="372110"/>
                </a:cubicBezTo>
                <a:cubicBezTo>
                  <a:pt x="3298944" y="384810"/>
                  <a:pt x="3300214" y="394970"/>
                  <a:pt x="3302754" y="407670"/>
                </a:cubicBezTo>
                <a:cubicBezTo>
                  <a:pt x="3304024" y="417830"/>
                  <a:pt x="3306564" y="429260"/>
                  <a:pt x="3306564" y="443230"/>
                </a:cubicBezTo>
                <a:lnTo>
                  <a:pt x="3301484" y="443230"/>
                </a:lnTo>
                <a:lnTo>
                  <a:pt x="3301484" y="449580"/>
                </a:lnTo>
                <a:cubicBezTo>
                  <a:pt x="3298944" y="513080"/>
                  <a:pt x="3302754" y="520700"/>
                  <a:pt x="3306564" y="528320"/>
                </a:cubicBezTo>
                <a:cubicBezTo>
                  <a:pt x="3307834" y="530860"/>
                  <a:pt x="3309104" y="534670"/>
                  <a:pt x="3310374" y="544830"/>
                </a:cubicBezTo>
                <a:lnTo>
                  <a:pt x="3301484" y="546100"/>
                </a:lnTo>
                <a:close/>
                <a:moveTo>
                  <a:pt x="3305294" y="756920"/>
                </a:moveTo>
                <a:lnTo>
                  <a:pt x="3302754" y="751840"/>
                </a:lnTo>
                <a:lnTo>
                  <a:pt x="3304024" y="745490"/>
                </a:lnTo>
                <a:cubicBezTo>
                  <a:pt x="3305294" y="750570"/>
                  <a:pt x="3305294" y="754380"/>
                  <a:pt x="3305294" y="756920"/>
                </a:cubicBezTo>
                <a:close/>
                <a:moveTo>
                  <a:pt x="73660" y="2716530"/>
                </a:moveTo>
                <a:lnTo>
                  <a:pt x="76200" y="2721610"/>
                </a:lnTo>
                <a:lnTo>
                  <a:pt x="74930" y="2727960"/>
                </a:lnTo>
                <a:cubicBezTo>
                  <a:pt x="73660" y="2724150"/>
                  <a:pt x="73660" y="2720340"/>
                  <a:pt x="73660" y="2716530"/>
                </a:cubicBezTo>
                <a:close/>
                <a:moveTo>
                  <a:pt x="3340854" y="628650"/>
                </a:moveTo>
                <a:lnTo>
                  <a:pt x="3340854" y="619760"/>
                </a:lnTo>
                <a:cubicBezTo>
                  <a:pt x="3340854" y="623570"/>
                  <a:pt x="3342124" y="626110"/>
                  <a:pt x="3342124" y="628650"/>
                </a:cubicBezTo>
                <a:lnTo>
                  <a:pt x="3340854" y="628650"/>
                </a:lnTo>
                <a:close/>
                <a:moveTo>
                  <a:pt x="3370064" y="1320800"/>
                </a:moveTo>
                <a:lnTo>
                  <a:pt x="3366254" y="1319530"/>
                </a:lnTo>
                <a:cubicBezTo>
                  <a:pt x="3367524" y="1319530"/>
                  <a:pt x="3368794" y="1320800"/>
                  <a:pt x="3370064" y="1320800"/>
                </a:cubicBezTo>
                <a:close/>
              </a:path>
            </a:pathLst>
          </a:custGeom>
          <a:solidFill>
            <a:srgbClr val="0D14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11754208" y="220757"/>
            <a:ext cx="5660113" cy="5660113"/>
          </a:xfrm>
          <a:custGeom>
            <a:rect b="b" l="l" r="r" t="t"/>
            <a:pathLst>
              <a:path extrusionOk="0" h="6352540" w="6352540">
                <a:moveTo>
                  <a:pt x="5867400" y="0"/>
                </a:moveTo>
                <a:lnTo>
                  <a:pt x="482600" y="0"/>
                </a:lnTo>
                <a:lnTo>
                  <a:pt x="0" y="482600"/>
                </a:lnTo>
                <a:lnTo>
                  <a:pt x="0" y="5869940"/>
                </a:lnTo>
                <a:lnTo>
                  <a:pt x="482600" y="6352540"/>
                </a:lnTo>
                <a:lnTo>
                  <a:pt x="5869940" y="6352540"/>
                </a:lnTo>
                <a:lnTo>
                  <a:pt x="6352540" y="5869940"/>
                </a:lnTo>
                <a:lnTo>
                  <a:pt x="6352540" y="482600"/>
                </a:lnTo>
                <a:lnTo>
                  <a:pt x="5867400" y="0"/>
                </a:lnTo>
                <a:close/>
                <a:moveTo>
                  <a:pt x="6238240" y="5821680"/>
                </a:moveTo>
                <a:lnTo>
                  <a:pt x="5821680" y="6238240"/>
                </a:lnTo>
                <a:lnTo>
                  <a:pt x="528320" y="6238240"/>
                </a:lnTo>
                <a:lnTo>
                  <a:pt x="111760" y="5821680"/>
                </a:lnTo>
                <a:lnTo>
                  <a:pt x="111760" y="528320"/>
                </a:lnTo>
                <a:lnTo>
                  <a:pt x="528320" y="111760"/>
                </a:lnTo>
                <a:lnTo>
                  <a:pt x="5821680" y="111760"/>
                </a:lnTo>
                <a:lnTo>
                  <a:pt x="6238240" y="528320"/>
                </a:lnTo>
                <a:lnTo>
                  <a:pt x="6238240" y="58216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3" name="Google Shape;193;p8"/>
          <p:cNvSpPr txBox="1"/>
          <p:nvPr/>
        </p:nvSpPr>
        <p:spPr>
          <a:xfrm>
            <a:off x="602728" y="6452987"/>
            <a:ext cx="5567859" cy="27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Albert Einstein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fizyk i matematyk, zdobywca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Nagrody Nobla, twórca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szczególnej teorii względności,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mechaniki kwantowej</a:t>
            </a:r>
            <a:endParaRPr/>
          </a:p>
        </p:txBody>
      </p:sp>
      <p:sp>
        <p:nvSpPr>
          <p:cNvPr id="194" name="Google Shape;194;p8"/>
          <p:cNvSpPr txBox="1"/>
          <p:nvPr/>
        </p:nvSpPr>
        <p:spPr>
          <a:xfrm>
            <a:off x="6383628" y="6068070"/>
            <a:ext cx="5119688" cy="27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Thomas Edison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wynalazca i przedsiębiorca, 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twórca czasopisma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naukowego Science,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wynalazca żarówki</a:t>
            </a:r>
            <a:endParaRPr/>
          </a:p>
        </p:txBody>
      </p:sp>
      <p:sp>
        <p:nvSpPr>
          <p:cNvPr id="195" name="Google Shape;195;p8"/>
          <p:cNvSpPr txBox="1"/>
          <p:nvPr/>
        </p:nvSpPr>
        <p:spPr>
          <a:xfrm>
            <a:off x="12238838" y="6023092"/>
            <a:ext cx="5173220" cy="32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Isaac Newton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angielski uczony: fizyk, astronom, matematyk, filozof, odkrywca zasad 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dynamiki i prawa powszechnego ciążenia</a:t>
            </a:r>
            <a:endParaRPr/>
          </a:p>
        </p:txBody>
      </p:sp>
      <p:pic>
        <p:nvPicPr>
          <p:cNvPr id="196" name="Google Shape;19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314793">
            <a:off x="535232" y="4589844"/>
            <a:ext cx="1337184" cy="13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314793">
            <a:off x="10701025" y="555746"/>
            <a:ext cx="1337184" cy="13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314793">
            <a:off x="10908884" y="8131546"/>
            <a:ext cx="1337184" cy="133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E0FF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606001">
            <a:off x="1028700" y="792603"/>
            <a:ext cx="3881769" cy="497351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9"/>
          <p:cNvSpPr/>
          <p:nvPr/>
        </p:nvSpPr>
        <p:spPr>
          <a:xfrm rot="-319521">
            <a:off x="623284" y="869457"/>
            <a:ext cx="4691460" cy="4715869"/>
          </a:xfrm>
          <a:custGeom>
            <a:rect b="b" l="l" r="r" t="t"/>
            <a:pathLst>
              <a:path extrusionOk="0" h="6379210" w="6346190">
                <a:moveTo>
                  <a:pt x="6343650" y="5565140"/>
                </a:moveTo>
                <a:cubicBezTo>
                  <a:pt x="6342380" y="5400040"/>
                  <a:pt x="6346190" y="5227320"/>
                  <a:pt x="6336030" y="5071110"/>
                </a:cubicBezTo>
                <a:cubicBezTo>
                  <a:pt x="6344920" y="5033010"/>
                  <a:pt x="6336030" y="4893310"/>
                  <a:pt x="6344920" y="4832350"/>
                </a:cubicBezTo>
                <a:cubicBezTo>
                  <a:pt x="6341110" y="4789170"/>
                  <a:pt x="6342380" y="4745990"/>
                  <a:pt x="6336030" y="4730750"/>
                </a:cubicBezTo>
                <a:lnTo>
                  <a:pt x="6336030" y="4688840"/>
                </a:lnTo>
                <a:cubicBezTo>
                  <a:pt x="6338570" y="4236720"/>
                  <a:pt x="6339840" y="3799840"/>
                  <a:pt x="6333490" y="3346450"/>
                </a:cubicBezTo>
                <a:cubicBezTo>
                  <a:pt x="6333490" y="3219450"/>
                  <a:pt x="6332220" y="3093720"/>
                  <a:pt x="6332220" y="2966720"/>
                </a:cubicBezTo>
                <a:cubicBezTo>
                  <a:pt x="6329680" y="2933700"/>
                  <a:pt x="6328410" y="2899410"/>
                  <a:pt x="6327140" y="2863850"/>
                </a:cubicBezTo>
                <a:cubicBezTo>
                  <a:pt x="6325870" y="2706370"/>
                  <a:pt x="6328410" y="2555240"/>
                  <a:pt x="6328410" y="2405380"/>
                </a:cubicBezTo>
                <a:cubicBezTo>
                  <a:pt x="6330950" y="2280920"/>
                  <a:pt x="6332220" y="2152650"/>
                  <a:pt x="6329680" y="2025650"/>
                </a:cubicBezTo>
                <a:cubicBezTo>
                  <a:pt x="6329680" y="2023110"/>
                  <a:pt x="6330950" y="2024380"/>
                  <a:pt x="6330950" y="2025650"/>
                </a:cubicBezTo>
                <a:cubicBezTo>
                  <a:pt x="6327140" y="1917700"/>
                  <a:pt x="6324600" y="1761490"/>
                  <a:pt x="6327140" y="1633220"/>
                </a:cubicBezTo>
                <a:lnTo>
                  <a:pt x="6322060" y="1559560"/>
                </a:lnTo>
                <a:lnTo>
                  <a:pt x="6322060" y="1352550"/>
                </a:lnTo>
                <a:cubicBezTo>
                  <a:pt x="6324600" y="1163320"/>
                  <a:pt x="6327140" y="974090"/>
                  <a:pt x="6327140" y="783590"/>
                </a:cubicBezTo>
                <a:cubicBezTo>
                  <a:pt x="6327140" y="548640"/>
                  <a:pt x="6327140" y="311150"/>
                  <a:pt x="6328410" y="74930"/>
                </a:cubicBezTo>
                <a:lnTo>
                  <a:pt x="6328410" y="17780"/>
                </a:lnTo>
                <a:lnTo>
                  <a:pt x="6287770" y="17780"/>
                </a:lnTo>
                <a:lnTo>
                  <a:pt x="6287770" y="52070"/>
                </a:lnTo>
                <a:lnTo>
                  <a:pt x="6294120" y="52070"/>
                </a:lnTo>
                <a:lnTo>
                  <a:pt x="6294120" y="74930"/>
                </a:lnTo>
                <a:cubicBezTo>
                  <a:pt x="6294120" y="100330"/>
                  <a:pt x="6295390" y="127000"/>
                  <a:pt x="6295390" y="153670"/>
                </a:cubicBezTo>
                <a:cubicBezTo>
                  <a:pt x="6295390" y="191770"/>
                  <a:pt x="6295390" y="231140"/>
                  <a:pt x="6296660" y="270510"/>
                </a:cubicBezTo>
                <a:lnTo>
                  <a:pt x="6296660" y="508000"/>
                </a:lnTo>
                <a:cubicBezTo>
                  <a:pt x="6296660" y="661670"/>
                  <a:pt x="6297930" y="815340"/>
                  <a:pt x="6303010" y="965200"/>
                </a:cubicBezTo>
                <a:lnTo>
                  <a:pt x="6297930" y="955040"/>
                </a:lnTo>
                <a:cubicBezTo>
                  <a:pt x="6300470" y="993140"/>
                  <a:pt x="6300470" y="1033780"/>
                  <a:pt x="6301740" y="1074420"/>
                </a:cubicBezTo>
                <a:cubicBezTo>
                  <a:pt x="6301740" y="1097280"/>
                  <a:pt x="6303010" y="1120140"/>
                  <a:pt x="6303010" y="1144270"/>
                </a:cubicBezTo>
                <a:cubicBezTo>
                  <a:pt x="6304280" y="1289050"/>
                  <a:pt x="6299200" y="1440180"/>
                  <a:pt x="6303010" y="1584960"/>
                </a:cubicBezTo>
                <a:lnTo>
                  <a:pt x="6300470" y="1570990"/>
                </a:lnTo>
                <a:cubicBezTo>
                  <a:pt x="6299200" y="1775460"/>
                  <a:pt x="6300470" y="1973580"/>
                  <a:pt x="6301740" y="2169160"/>
                </a:cubicBezTo>
                <a:cubicBezTo>
                  <a:pt x="6301740" y="2261870"/>
                  <a:pt x="6300470" y="2354580"/>
                  <a:pt x="6301740" y="2447290"/>
                </a:cubicBezTo>
                <a:cubicBezTo>
                  <a:pt x="6300470" y="2651760"/>
                  <a:pt x="6304280" y="2788920"/>
                  <a:pt x="6304280" y="2994660"/>
                </a:cubicBezTo>
                <a:lnTo>
                  <a:pt x="6299200" y="2999740"/>
                </a:lnTo>
                <a:cubicBezTo>
                  <a:pt x="6316980" y="3345180"/>
                  <a:pt x="6283960" y="3724910"/>
                  <a:pt x="6303010" y="4084320"/>
                </a:cubicBezTo>
                <a:lnTo>
                  <a:pt x="6296660" y="4058920"/>
                </a:lnTo>
                <a:cubicBezTo>
                  <a:pt x="6306820" y="4114800"/>
                  <a:pt x="6292850" y="4276090"/>
                  <a:pt x="6309360" y="4255770"/>
                </a:cubicBezTo>
                <a:lnTo>
                  <a:pt x="6304280" y="4319270"/>
                </a:lnTo>
                <a:cubicBezTo>
                  <a:pt x="6325870" y="4563110"/>
                  <a:pt x="6294120" y="4763770"/>
                  <a:pt x="6308090" y="5063490"/>
                </a:cubicBezTo>
                <a:lnTo>
                  <a:pt x="6304280" y="5044440"/>
                </a:lnTo>
                <a:cubicBezTo>
                  <a:pt x="6306820" y="5124450"/>
                  <a:pt x="6309360" y="5217160"/>
                  <a:pt x="6305550" y="5275580"/>
                </a:cubicBezTo>
                <a:cubicBezTo>
                  <a:pt x="6305550" y="5266690"/>
                  <a:pt x="6304280" y="5270500"/>
                  <a:pt x="6303010" y="5251450"/>
                </a:cubicBezTo>
                <a:cubicBezTo>
                  <a:pt x="6287770" y="5500370"/>
                  <a:pt x="6304280" y="5778500"/>
                  <a:pt x="6304280" y="6042660"/>
                </a:cubicBezTo>
                <a:lnTo>
                  <a:pt x="6296660" y="6012180"/>
                </a:lnTo>
                <a:cubicBezTo>
                  <a:pt x="6299200" y="6050280"/>
                  <a:pt x="6300470" y="6099810"/>
                  <a:pt x="6300470" y="6153150"/>
                </a:cubicBezTo>
                <a:lnTo>
                  <a:pt x="6300470" y="6314440"/>
                </a:lnTo>
                <a:cubicBezTo>
                  <a:pt x="6296660" y="6314440"/>
                  <a:pt x="6294120" y="6313170"/>
                  <a:pt x="6289040" y="6313170"/>
                </a:cubicBezTo>
                <a:lnTo>
                  <a:pt x="6286500" y="6314440"/>
                </a:lnTo>
                <a:lnTo>
                  <a:pt x="6275070" y="6319520"/>
                </a:lnTo>
                <a:lnTo>
                  <a:pt x="6267450" y="6319520"/>
                </a:lnTo>
                <a:cubicBezTo>
                  <a:pt x="6247130" y="6314440"/>
                  <a:pt x="6250940" y="6316980"/>
                  <a:pt x="6242050" y="6311900"/>
                </a:cubicBezTo>
                <a:cubicBezTo>
                  <a:pt x="6137910" y="6310630"/>
                  <a:pt x="6123940" y="6300470"/>
                  <a:pt x="6050280" y="6295390"/>
                </a:cubicBezTo>
                <a:cubicBezTo>
                  <a:pt x="6050280" y="6295390"/>
                  <a:pt x="6051550" y="6295390"/>
                  <a:pt x="6050280" y="6296660"/>
                </a:cubicBezTo>
                <a:cubicBezTo>
                  <a:pt x="5999480" y="6305550"/>
                  <a:pt x="5929630" y="6300470"/>
                  <a:pt x="5888990" y="6299200"/>
                </a:cubicBezTo>
                <a:lnTo>
                  <a:pt x="5872480" y="6295390"/>
                </a:lnTo>
                <a:cubicBezTo>
                  <a:pt x="5848350" y="6286500"/>
                  <a:pt x="5754370" y="6311900"/>
                  <a:pt x="5786120" y="6297930"/>
                </a:cubicBezTo>
                <a:cubicBezTo>
                  <a:pt x="5575300" y="6301740"/>
                  <a:pt x="5334000" y="6301740"/>
                  <a:pt x="5099050" y="6301740"/>
                </a:cubicBezTo>
                <a:cubicBezTo>
                  <a:pt x="5066030" y="6308090"/>
                  <a:pt x="4918710" y="6301740"/>
                  <a:pt x="4970780" y="6311900"/>
                </a:cubicBezTo>
                <a:cubicBezTo>
                  <a:pt x="4912360" y="6299200"/>
                  <a:pt x="4737100" y="6296660"/>
                  <a:pt x="4672330" y="6296660"/>
                </a:cubicBezTo>
                <a:cubicBezTo>
                  <a:pt x="4674870" y="6295390"/>
                  <a:pt x="4677410" y="6294120"/>
                  <a:pt x="4687570" y="6294120"/>
                </a:cubicBezTo>
                <a:cubicBezTo>
                  <a:pt x="4561840" y="6277610"/>
                  <a:pt x="4537710" y="6309360"/>
                  <a:pt x="4419600" y="6289040"/>
                </a:cubicBezTo>
                <a:cubicBezTo>
                  <a:pt x="4400550" y="6303010"/>
                  <a:pt x="4204970" y="6285230"/>
                  <a:pt x="4137660" y="6300470"/>
                </a:cubicBezTo>
                <a:cubicBezTo>
                  <a:pt x="4123690" y="6297930"/>
                  <a:pt x="4118610" y="6294120"/>
                  <a:pt x="4123690" y="6292850"/>
                </a:cubicBezTo>
                <a:cubicBezTo>
                  <a:pt x="3910330" y="6290310"/>
                  <a:pt x="3675380" y="6289040"/>
                  <a:pt x="3496310" y="6286500"/>
                </a:cubicBezTo>
                <a:cubicBezTo>
                  <a:pt x="3342640" y="6299200"/>
                  <a:pt x="3124200" y="6281420"/>
                  <a:pt x="2990850" y="6297930"/>
                </a:cubicBezTo>
                <a:cubicBezTo>
                  <a:pt x="2881630" y="6294120"/>
                  <a:pt x="2703830" y="6287770"/>
                  <a:pt x="2551430" y="6294120"/>
                </a:cubicBezTo>
                <a:lnTo>
                  <a:pt x="2566670" y="6291580"/>
                </a:lnTo>
                <a:cubicBezTo>
                  <a:pt x="2393950" y="6292850"/>
                  <a:pt x="2178050" y="6292850"/>
                  <a:pt x="2059940" y="6304280"/>
                </a:cubicBezTo>
                <a:cubicBezTo>
                  <a:pt x="2009140" y="6287770"/>
                  <a:pt x="1934210" y="6291580"/>
                  <a:pt x="1859280" y="6286500"/>
                </a:cubicBezTo>
                <a:cubicBezTo>
                  <a:pt x="1743710" y="6294120"/>
                  <a:pt x="1511300" y="6291580"/>
                  <a:pt x="1334770" y="6299200"/>
                </a:cubicBezTo>
                <a:cubicBezTo>
                  <a:pt x="1308100" y="6291580"/>
                  <a:pt x="1189990" y="6303010"/>
                  <a:pt x="1181100" y="6291580"/>
                </a:cubicBezTo>
                <a:cubicBezTo>
                  <a:pt x="1004570" y="6299200"/>
                  <a:pt x="814070" y="6303010"/>
                  <a:pt x="617220" y="6304280"/>
                </a:cubicBezTo>
                <a:lnTo>
                  <a:pt x="318770" y="6304280"/>
                </a:lnTo>
                <a:lnTo>
                  <a:pt x="168910" y="6303010"/>
                </a:lnTo>
                <a:lnTo>
                  <a:pt x="93980" y="6301740"/>
                </a:lnTo>
                <a:lnTo>
                  <a:pt x="58420" y="6301740"/>
                </a:lnTo>
                <a:lnTo>
                  <a:pt x="45720" y="6300470"/>
                </a:lnTo>
                <a:lnTo>
                  <a:pt x="48260" y="6300470"/>
                </a:lnTo>
                <a:cubicBezTo>
                  <a:pt x="52070" y="6158230"/>
                  <a:pt x="55880" y="6018530"/>
                  <a:pt x="58420" y="5883910"/>
                </a:cubicBezTo>
                <a:cubicBezTo>
                  <a:pt x="55880" y="5859780"/>
                  <a:pt x="53340" y="5835650"/>
                  <a:pt x="49530" y="5810250"/>
                </a:cubicBezTo>
                <a:cubicBezTo>
                  <a:pt x="46990" y="5645150"/>
                  <a:pt x="45720" y="5462270"/>
                  <a:pt x="45720" y="5279390"/>
                </a:cubicBezTo>
                <a:cubicBezTo>
                  <a:pt x="46990" y="5237480"/>
                  <a:pt x="48260" y="5194300"/>
                  <a:pt x="45720" y="5149850"/>
                </a:cubicBezTo>
                <a:lnTo>
                  <a:pt x="45720" y="5121910"/>
                </a:lnTo>
                <a:lnTo>
                  <a:pt x="48260" y="5115560"/>
                </a:lnTo>
                <a:lnTo>
                  <a:pt x="49530" y="5046980"/>
                </a:lnTo>
                <a:cubicBezTo>
                  <a:pt x="50800" y="5048250"/>
                  <a:pt x="53340" y="5048250"/>
                  <a:pt x="54610" y="5053330"/>
                </a:cubicBezTo>
                <a:lnTo>
                  <a:pt x="54610" y="5067300"/>
                </a:lnTo>
                <a:lnTo>
                  <a:pt x="54610" y="5054600"/>
                </a:lnTo>
                <a:cubicBezTo>
                  <a:pt x="55880" y="5058410"/>
                  <a:pt x="57150" y="5063490"/>
                  <a:pt x="57150" y="5071110"/>
                </a:cubicBezTo>
                <a:lnTo>
                  <a:pt x="57150" y="4712970"/>
                </a:lnTo>
                <a:cubicBezTo>
                  <a:pt x="58420" y="4715510"/>
                  <a:pt x="59690" y="4718050"/>
                  <a:pt x="58420" y="4726940"/>
                </a:cubicBezTo>
                <a:cubicBezTo>
                  <a:pt x="69850" y="4635500"/>
                  <a:pt x="57150" y="4597400"/>
                  <a:pt x="57150" y="4538980"/>
                </a:cubicBezTo>
                <a:lnTo>
                  <a:pt x="57150" y="4527550"/>
                </a:lnTo>
                <a:cubicBezTo>
                  <a:pt x="57150" y="4507230"/>
                  <a:pt x="59690" y="4485640"/>
                  <a:pt x="63500" y="4457700"/>
                </a:cubicBezTo>
                <a:cubicBezTo>
                  <a:pt x="50800" y="4441190"/>
                  <a:pt x="64770" y="4271010"/>
                  <a:pt x="54610" y="4192270"/>
                </a:cubicBezTo>
                <a:lnTo>
                  <a:pt x="54610" y="4164330"/>
                </a:lnTo>
                <a:cubicBezTo>
                  <a:pt x="57150" y="4159250"/>
                  <a:pt x="58420" y="4156710"/>
                  <a:pt x="59690" y="4160520"/>
                </a:cubicBezTo>
                <a:cubicBezTo>
                  <a:pt x="62230" y="3947160"/>
                  <a:pt x="63500" y="3710940"/>
                  <a:pt x="66040" y="3529330"/>
                </a:cubicBezTo>
                <a:cubicBezTo>
                  <a:pt x="53340" y="3374390"/>
                  <a:pt x="71120" y="3154680"/>
                  <a:pt x="54610" y="3022600"/>
                </a:cubicBezTo>
                <a:cubicBezTo>
                  <a:pt x="58420" y="2912110"/>
                  <a:pt x="64770" y="2734310"/>
                  <a:pt x="58420" y="2580640"/>
                </a:cubicBezTo>
                <a:lnTo>
                  <a:pt x="60960" y="2595880"/>
                </a:lnTo>
                <a:cubicBezTo>
                  <a:pt x="59690" y="2421890"/>
                  <a:pt x="59690" y="2205990"/>
                  <a:pt x="48260" y="2086610"/>
                </a:cubicBezTo>
                <a:cubicBezTo>
                  <a:pt x="64770" y="2035810"/>
                  <a:pt x="60960" y="1960880"/>
                  <a:pt x="66040" y="1885950"/>
                </a:cubicBezTo>
                <a:cubicBezTo>
                  <a:pt x="58420" y="1770380"/>
                  <a:pt x="60960" y="1536700"/>
                  <a:pt x="53340" y="1360170"/>
                </a:cubicBezTo>
                <a:cubicBezTo>
                  <a:pt x="60960" y="1333500"/>
                  <a:pt x="50800" y="1214120"/>
                  <a:pt x="60960" y="1205230"/>
                </a:cubicBezTo>
                <a:cubicBezTo>
                  <a:pt x="53340" y="1028700"/>
                  <a:pt x="49530" y="836930"/>
                  <a:pt x="48260" y="638810"/>
                </a:cubicBezTo>
                <a:lnTo>
                  <a:pt x="48260" y="339090"/>
                </a:lnTo>
                <a:lnTo>
                  <a:pt x="49530" y="189230"/>
                </a:lnTo>
                <a:lnTo>
                  <a:pt x="50800" y="114300"/>
                </a:lnTo>
                <a:lnTo>
                  <a:pt x="50800" y="78740"/>
                </a:lnTo>
                <a:lnTo>
                  <a:pt x="52070" y="66040"/>
                </a:lnTo>
                <a:lnTo>
                  <a:pt x="64770" y="66040"/>
                </a:lnTo>
                <a:cubicBezTo>
                  <a:pt x="210820" y="69850"/>
                  <a:pt x="354330" y="73660"/>
                  <a:pt x="492760" y="77470"/>
                </a:cubicBezTo>
                <a:cubicBezTo>
                  <a:pt x="558800" y="71120"/>
                  <a:pt x="633730" y="58420"/>
                  <a:pt x="701040" y="50800"/>
                </a:cubicBezTo>
                <a:cubicBezTo>
                  <a:pt x="707390" y="52070"/>
                  <a:pt x="707390" y="53340"/>
                  <a:pt x="692150" y="53340"/>
                </a:cubicBezTo>
                <a:cubicBezTo>
                  <a:pt x="788670" y="50800"/>
                  <a:pt x="877570" y="62230"/>
                  <a:pt x="974090" y="59690"/>
                </a:cubicBezTo>
                <a:cubicBezTo>
                  <a:pt x="972820" y="60960"/>
                  <a:pt x="972820" y="60960"/>
                  <a:pt x="957580" y="63500"/>
                </a:cubicBezTo>
                <a:cubicBezTo>
                  <a:pt x="1047750" y="58420"/>
                  <a:pt x="1143000" y="72390"/>
                  <a:pt x="1249680" y="63500"/>
                </a:cubicBezTo>
                <a:lnTo>
                  <a:pt x="1256030" y="66040"/>
                </a:lnTo>
                <a:lnTo>
                  <a:pt x="1323340" y="62230"/>
                </a:lnTo>
                <a:cubicBezTo>
                  <a:pt x="1322070" y="64770"/>
                  <a:pt x="1319530" y="69850"/>
                  <a:pt x="1299210" y="69850"/>
                </a:cubicBezTo>
                <a:cubicBezTo>
                  <a:pt x="2119630" y="73660"/>
                  <a:pt x="2965450" y="55880"/>
                  <a:pt x="3807460" y="58420"/>
                </a:cubicBezTo>
                <a:lnTo>
                  <a:pt x="3775710" y="62230"/>
                </a:lnTo>
                <a:lnTo>
                  <a:pt x="3939540" y="55880"/>
                </a:lnTo>
                <a:cubicBezTo>
                  <a:pt x="3938270" y="57150"/>
                  <a:pt x="3930650" y="58420"/>
                  <a:pt x="3923030" y="59690"/>
                </a:cubicBezTo>
                <a:cubicBezTo>
                  <a:pt x="4132580" y="66040"/>
                  <a:pt x="4349750" y="55880"/>
                  <a:pt x="4552950" y="57150"/>
                </a:cubicBezTo>
                <a:cubicBezTo>
                  <a:pt x="4551680" y="58420"/>
                  <a:pt x="4521200" y="62230"/>
                  <a:pt x="4549140" y="64770"/>
                </a:cubicBezTo>
                <a:cubicBezTo>
                  <a:pt x="4700270" y="54610"/>
                  <a:pt x="4791710" y="77470"/>
                  <a:pt x="4866640" y="57150"/>
                </a:cubicBezTo>
                <a:cubicBezTo>
                  <a:pt x="4874260" y="58420"/>
                  <a:pt x="4878070" y="62230"/>
                  <a:pt x="4862830" y="64770"/>
                </a:cubicBezTo>
                <a:cubicBezTo>
                  <a:pt x="5283200" y="58420"/>
                  <a:pt x="5713730" y="58420"/>
                  <a:pt x="6136640" y="62230"/>
                </a:cubicBezTo>
                <a:cubicBezTo>
                  <a:pt x="6184900" y="59690"/>
                  <a:pt x="6235700" y="58420"/>
                  <a:pt x="6286500" y="55880"/>
                </a:cubicBezTo>
                <a:lnTo>
                  <a:pt x="6286500" y="20320"/>
                </a:lnTo>
                <a:cubicBezTo>
                  <a:pt x="6008370" y="19050"/>
                  <a:pt x="5728970" y="19050"/>
                  <a:pt x="5449570" y="17780"/>
                </a:cubicBezTo>
                <a:cubicBezTo>
                  <a:pt x="4559300" y="12700"/>
                  <a:pt x="3779520" y="0"/>
                  <a:pt x="2912110" y="24130"/>
                </a:cubicBezTo>
                <a:cubicBezTo>
                  <a:pt x="2913380" y="22860"/>
                  <a:pt x="2905760" y="21590"/>
                  <a:pt x="2928620" y="20320"/>
                </a:cubicBezTo>
                <a:cubicBezTo>
                  <a:pt x="2678430" y="24130"/>
                  <a:pt x="2451100" y="17780"/>
                  <a:pt x="2214880" y="21590"/>
                </a:cubicBezTo>
                <a:lnTo>
                  <a:pt x="2216150" y="20320"/>
                </a:lnTo>
                <a:cubicBezTo>
                  <a:pt x="1634490" y="34290"/>
                  <a:pt x="1002030" y="17780"/>
                  <a:pt x="438150" y="33020"/>
                </a:cubicBezTo>
                <a:lnTo>
                  <a:pt x="19050" y="33020"/>
                </a:lnTo>
                <a:lnTo>
                  <a:pt x="19050" y="78740"/>
                </a:lnTo>
                <a:cubicBezTo>
                  <a:pt x="19050" y="213360"/>
                  <a:pt x="20320" y="350520"/>
                  <a:pt x="20320" y="488950"/>
                </a:cubicBezTo>
                <a:cubicBezTo>
                  <a:pt x="7620" y="951230"/>
                  <a:pt x="11430" y="1407160"/>
                  <a:pt x="20320" y="1866900"/>
                </a:cubicBezTo>
                <a:cubicBezTo>
                  <a:pt x="26670" y="2434590"/>
                  <a:pt x="8890" y="2984500"/>
                  <a:pt x="13970" y="3550920"/>
                </a:cubicBezTo>
                <a:cubicBezTo>
                  <a:pt x="7620" y="3983990"/>
                  <a:pt x="21590" y="4433570"/>
                  <a:pt x="25400" y="4879340"/>
                </a:cubicBezTo>
                <a:cubicBezTo>
                  <a:pt x="20320" y="5045710"/>
                  <a:pt x="13970" y="5217160"/>
                  <a:pt x="15240" y="5388610"/>
                </a:cubicBezTo>
                <a:lnTo>
                  <a:pt x="19050" y="5375910"/>
                </a:lnTo>
                <a:cubicBezTo>
                  <a:pt x="13970" y="5425440"/>
                  <a:pt x="15240" y="5480050"/>
                  <a:pt x="19050" y="5532120"/>
                </a:cubicBezTo>
                <a:cubicBezTo>
                  <a:pt x="17780" y="5593080"/>
                  <a:pt x="17780" y="5655310"/>
                  <a:pt x="19050" y="5717540"/>
                </a:cubicBezTo>
                <a:cubicBezTo>
                  <a:pt x="19050" y="5718810"/>
                  <a:pt x="19050" y="5721350"/>
                  <a:pt x="17780" y="5722620"/>
                </a:cubicBezTo>
                <a:lnTo>
                  <a:pt x="16510" y="5709920"/>
                </a:lnTo>
                <a:cubicBezTo>
                  <a:pt x="12700" y="5734050"/>
                  <a:pt x="15240" y="5761990"/>
                  <a:pt x="19050" y="5789930"/>
                </a:cubicBezTo>
                <a:cubicBezTo>
                  <a:pt x="19050" y="5814060"/>
                  <a:pt x="20320" y="5836920"/>
                  <a:pt x="20320" y="5861050"/>
                </a:cubicBezTo>
                <a:lnTo>
                  <a:pt x="24130" y="6056630"/>
                </a:lnTo>
                <a:cubicBezTo>
                  <a:pt x="21590" y="6106160"/>
                  <a:pt x="34290" y="6229350"/>
                  <a:pt x="15240" y="6233160"/>
                </a:cubicBezTo>
                <a:cubicBezTo>
                  <a:pt x="15240" y="6189980"/>
                  <a:pt x="6350" y="6300470"/>
                  <a:pt x="1270" y="6203950"/>
                </a:cubicBezTo>
                <a:cubicBezTo>
                  <a:pt x="0" y="6215380"/>
                  <a:pt x="0" y="6243320"/>
                  <a:pt x="0" y="6272530"/>
                </a:cubicBezTo>
                <a:cubicBezTo>
                  <a:pt x="0" y="6281420"/>
                  <a:pt x="1270" y="6290310"/>
                  <a:pt x="1270" y="6297930"/>
                </a:cubicBezTo>
                <a:cubicBezTo>
                  <a:pt x="2540" y="6315710"/>
                  <a:pt x="5080" y="6328410"/>
                  <a:pt x="7620" y="6324600"/>
                </a:cubicBezTo>
                <a:cubicBezTo>
                  <a:pt x="17780" y="6334760"/>
                  <a:pt x="25400" y="6379210"/>
                  <a:pt x="33020" y="6318250"/>
                </a:cubicBezTo>
                <a:lnTo>
                  <a:pt x="60960" y="6318250"/>
                </a:lnTo>
                <a:cubicBezTo>
                  <a:pt x="91440" y="6318250"/>
                  <a:pt x="121920" y="6318250"/>
                  <a:pt x="152400" y="6319520"/>
                </a:cubicBezTo>
                <a:cubicBezTo>
                  <a:pt x="194310" y="6320790"/>
                  <a:pt x="234950" y="6322060"/>
                  <a:pt x="273050" y="6323330"/>
                </a:cubicBezTo>
                <a:cubicBezTo>
                  <a:pt x="991870" y="6350000"/>
                  <a:pt x="1687830" y="6333490"/>
                  <a:pt x="2406650" y="6316980"/>
                </a:cubicBezTo>
                <a:cubicBezTo>
                  <a:pt x="3016250" y="6325870"/>
                  <a:pt x="3625850" y="6305550"/>
                  <a:pt x="4218940" y="6318250"/>
                </a:cubicBezTo>
                <a:cubicBezTo>
                  <a:pt x="3891280" y="6320790"/>
                  <a:pt x="3567430" y="6325870"/>
                  <a:pt x="3229610" y="6329680"/>
                </a:cubicBezTo>
                <a:cubicBezTo>
                  <a:pt x="3237230" y="6328410"/>
                  <a:pt x="3241040" y="6327140"/>
                  <a:pt x="3248660" y="6325870"/>
                </a:cubicBezTo>
                <a:cubicBezTo>
                  <a:pt x="3223260" y="6328410"/>
                  <a:pt x="3195320" y="6332220"/>
                  <a:pt x="3166110" y="6330950"/>
                </a:cubicBezTo>
                <a:cubicBezTo>
                  <a:pt x="3158490" y="6329680"/>
                  <a:pt x="3173730" y="6328410"/>
                  <a:pt x="3183890" y="6327140"/>
                </a:cubicBezTo>
                <a:cubicBezTo>
                  <a:pt x="3072130" y="6316980"/>
                  <a:pt x="2857500" y="6333490"/>
                  <a:pt x="2787650" y="6325870"/>
                </a:cubicBezTo>
                <a:cubicBezTo>
                  <a:pt x="2755900" y="6327140"/>
                  <a:pt x="2741930" y="6330950"/>
                  <a:pt x="2759710" y="6334760"/>
                </a:cubicBezTo>
                <a:cubicBezTo>
                  <a:pt x="2348230" y="6337300"/>
                  <a:pt x="1907540" y="6339840"/>
                  <a:pt x="1487170" y="6347460"/>
                </a:cubicBezTo>
                <a:cubicBezTo>
                  <a:pt x="1466850" y="6346190"/>
                  <a:pt x="1463040" y="6343650"/>
                  <a:pt x="1469390" y="6339840"/>
                </a:cubicBezTo>
                <a:cubicBezTo>
                  <a:pt x="1111250" y="6356350"/>
                  <a:pt x="735330" y="6350000"/>
                  <a:pt x="368300" y="6347460"/>
                </a:cubicBezTo>
                <a:cubicBezTo>
                  <a:pt x="354330" y="6351270"/>
                  <a:pt x="405130" y="6352540"/>
                  <a:pt x="369570" y="6356350"/>
                </a:cubicBezTo>
                <a:cubicBezTo>
                  <a:pt x="487680" y="6361430"/>
                  <a:pt x="585470" y="6346190"/>
                  <a:pt x="692150" y="6353810"/>
                </a:cubicBezTo>
                <a:lnTo>
                  <a:pt x="678180" y="6357620"/>
                </a:lnTo>
                <a:cubicBezTo>
                  <a:pt x="755650" y="6360160"/>
                  <a:pt x="693420" y="6347460"/>
                  <a:pt x="774700" y="6352540"/>
                </a:cubicBezTo>
                <a:cubicBezTo>
                  <a:pt x="806450" y="6356350"/>
                  <a:pt x="767080" y="6357620"/>
                  <a:pt x="781050" y="6358890"/>
                </a:cubicBezTo>
                <a:cubicBezTo>
                  <a:pt x="946150" y="6357620"/>
                  <a:pt x="1118870" y="6361430"/>
                  <a:pt x="1275080" y="6351270"/>
                </a:cubicBezTo>
                <a:cubicBezTo>
                  <a:pt x="1313180" y="6360160"/>
                  <a:pt x="1452880" y="6351270"/>
                  <a:pt x="1513840" y="6360160"/>
                </a:cubicBezTo>
                <a:cubicBezTo>
                  <a:pt x="1557020" y="6356350"/>
                  <a:pt x="1598930" y="6357620"/>
                  <a:pt x="1615440" y="6351270"/>
                </a:cubicBezTo>
                <a:cubicBezTo>
                  <a:pt x="2194560" y="6356350"/>
                  <a:pt x="2786380" y="6347460"/>
                  <a:pt x="3379470" y="6347460"/>
                </a:cubicBezTo>
                <a:cubicBezTo>
                  <a:pt x="3657600" y="6329680"/>
                  <a:pt x="3989070" y="6351270"/>
                  <a:pt x="4319270" y="6344920"/>
                </a:cubicBezTo>
                <a:cubicBezTo>
                  <a:pt x="4321810" y="6344920"/>
                  <a:pt x="4320540" y="6346190"/>
                  <a:pt x="4319270" y="6346190"/>
                </a:cubicBezTo>
                <a:cubicBezTo>
                  <a:pt x="4427220" y="6342380"/>
                  <a:pt x="4583430" y="6339840"/>
                  <a:pt x="4711700" y="6342380"/>
                </a:cubicBezTo>
                <a:lnTo>
                  <a:pt x="4820920" y="6334760"/>
                </a:lnTo>
                <a:cubicBezTo>
                  <a:pt x="5066030" y="6339840"/>
                  <a:pt x="5313680" y="6342380"/>
                  <a:pt x="5561330" y="6342380"/>
                </a:cubicBezTo>
                <a:lnTo>
                  <a:pt x="6200140" y="6342380"/>
                </a:lnTo>
                <a:cubicBezTo>
                  <a:pt x="6196330" y="6343650"/>
                  <a:pt x="6184900" y="6344920"/>
                  <a:pt x="6160770" y="6346190"/>
                </a:cubicBezTo>
                <a:cubicBezTo>
                  <a:pt x="6179820" y="6347460"/>
                  <a:pt x="6252210" y="6347460"/>
                  <a:pt x="6287770" y="6343650"/>
                </a:cubicBezTo>
                <a:cubicBezTo>
                  <a:pt x="6292850" y="6343650"/>
                  <a:pt x="6297930" y="6342380"/>
                  <a:pt x="6301740" y="6342380"/>
                </a:cubicBezTo>
                <a:lnTo>
                  <a:pt x="6327140" y="6342380"/>
                </a:lnTo>
                <a:lnTo>
                  <a:pt x="6327140" y="6327140"/>
                </a:lnTo>
                <a:cubicBezTo>
                  <a:pt x="6334760" y="6323330"/>
                  <a:pt x="6320790" y="6324600"/>
                  <a:pt x="6327140" y="6316980"/>
                </a:cubicBezTo>
                <a:lnTo>
                  <a:pt x="6327140" y="6010910"/>
                </a:lnTo>
                <a:cubicBezTo>
                  <a:pt x="6332220" y="6029960"/>
                  <a:pt x="6324600" y="6093460"/>
                  <a:pt x="6333490" y="6084570"/>
                </a:cubicBezTo>
                <a:cubicBezTo>
                  <a:pt x="6337300" y="6040120"/>
                  <a:pt x="6330950" y="6021070"/>
                  <a:pt x="6327140" y="6010910"/>
                </a:cubicBezTo>
                <a:cubicBezTo>
                  <a:pt x="6327140" y="5829300"/>
                  <a:pt x="6328410" y="5646420"/>
                  <a:pt x="6328410" y="5464810"/>
                </a:cubicBezTo>
                <a:cubicBezTo>
                  <a:pt x="6329680" y="5349240"/>
                  <a:pt x="6329680" y="5234940"/>
                  <a:pt x="6330950" y="5121910"/>
                </a:cubicBezTo>
                <a:cubicBezTo>
                  <a:pt x="6337300" y="5403850"/>
                  <a:pt x="6332220" y="5692140"/>
                  <a:pt x="6330950" y="5975350"/>
                </a:cubicBezTo>
                <a:cubicBezTo>
                  <a:pt x="6334760" y="5989320"/>
                  <a:pt x="6336030" y="5938520"/>
                  <a:pt x="6339840" y="5974080"/>
                </a:cubicBezTo>
                <a:cubicBezTo>
                  <a:pt x="6344920" y="5855970"/>
                  <a:pt x="6329680" y="5758180"/>
                  <a:pt x="6337300" y="5651500"/>
                </a:cubicBezTo>
                <a:lnTo>
                  <a:pt x="6341110" y="5665470"/>
                </a:lnTo>
                <a:cubicBezTo>
                  <a:pt x="6343650" y="5588000"/>
                  <a:pt x="6330950" y="5650230"/>
                  <a:pt x="6336030" y="5568950"/>
                </a:cubicBezTo>
                <a:cubicBezTo>
                  <a:pt x="6341110" y="5539740"/>
                  <a:pt x="6342380" y="5580380"/>
                  <a:pt x="6343650" y="5565140"/>
                </a:cubicBezTo>
                <a:close/>
                <a:moveTo>
                  <a:pt x="5871210" y="6315710"/>
                </a:moveTo>
                <a:lnTo>
                  <a:pt x="5899150" y="6315710"/>
                </a:lnTo>
                <a:cubicBezTo>
                  <a:pt x="5892800" y="6314440"/>
                  <a:pt x="5883910" y="6314440"/>
                  <a:pt x="5871210" y="63157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9"/>
          <p:cNvPicPr preferRelativeResize="0"/>
          <p:nvPr/>
        </p:nvPicPr>
        <p:blipFill rotWithShape="1">
          <a:blip r:embed="rId4">
            <a:alphaModFix/>
          </a:blip>
          <a:srcRect b="13961" l="0" r="0" t="13962"/>
          <a:stretch/>
        </p:blipFill>
        <p:spPr>
          <a:xfrm>
            <a:off x="6181654" y="490773"/>
            <a:ext cx="4589754" cy="504483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9"/>
          <p:cNvSpPr/>
          <p:nvPr/>
        </p:nvSpPr>
        <p:spPr>
          <a:xfrm rot="190667">
            <a:off x="5938699" y="490773"/>
            <a:ext cx="5400396" cy="5359661"/>
          </a:xfrm>
          <a:custGeom>
            <a:rect b="b" l="l" r="r" t="t"/>
            <a:pathLst>
              <a:path extrusionOk="0" h="5534105" w="5576166">
                <a:moveTo>
                  <a:pt x="5351376" y="342900"/>
                </a:moveTo>
                <a:lnTo>
                  <a:pt x="5351376" y="251460"/>
                </a:lnTo>
                <a:lnTo>
                  <a:pt x="5576166" y="251460"/>
                </a:lnTo>
                <a:lnTo>
                  <a:pt x="5576166" y="226060"/>
                </a:lnTo>
                <a:lnTo>
                  <a:pt x="5351376" y="226060"/>
                </a:lnTo>
                <a:lnTo>
                  <a:pt x="5351376" y="0"/>
                </a:lnTo>
                <a:lnTo>
                  <a:pt x="5325976" y="0"/>
                </a:lnTo>
                <a:lnTo>
                  <a:pt x="5325976" y="226060"/>
                </a:lnTo>
                <a:lnTo>
                  <a:pt x="251460" y="226060"/>
                </a:lnTo>
                <a:lnTo>
                  <a:pt x="251460" y="0"/>
                </a:lnTo>
                <a:lnTo>
                  <a:pt x="226060" y="0"/>
                </a:lnTo>
                <a:lnTo>
                  <a:pt x="226060" y="226060"/>
                </a:lnTo>
                <a:lnTo>
                  <a:pt x="0" y="226060"/>
                </a:lnTo>
                <a:lnTo>
                  <a:pt x="0" y="251460"/>
                </a:lnTo>
                <a:lnTo>
                  <a:pt x="226060" y="251460"/>
                </a:lnTo>
                <a:lnTo>
                  <a:pt x="226060" y="5282645"/>
                </a:lnTo>
                <a:lnTo>
                  <a:pt x="0" y="5282645"/>
                </a:lnTo>
                <a:lnTo>
                  <a:pt x="0" y="5308045"/>
                </a:lnTo>
                <a:lnTo>
                  <a:pt x="226060" y="5308045"/>
                </a:lnTo>
                <a:lnTo>
                  <a:pt x="226060" y="5534105"/>
                </a:lnTo>
                <a:lnTo>
                  <a:pt x="251460" y="5534105"/>
                </a:lnTo>
                <a:lnTo>
                  <a:pt x="251460" y="5308045"/>
                </a:lnTo>
                <a:lnTo>
                  <a:pt x="5325976" y="5308045"/>
                </a:lnTo>
                <a:lnTo>
                  <a:pt x="5325976" y="5534105"/>
                </a:lnTo>
                <a:lnTo>
                  <a:pt x="5351376" y="5534105"/>
                </a:lnTo>
                <a:lnTo>
                  <a:pt x="5351376" y="5308045"/>
                </a:lnTo>
                <a:lnTo>
                  <a:pt x="5576166" y="5308045"/>
                </a:lnTo>
                <a:lnTo>
                  <a:pt x="5576166" y="5282645"/>
                </a:lnTo>
                <a:lnTo>
                  <a:pt x="5351376" y="5282645"/>
                </a:lnTo>
                <a:lnTo>
                  <a:pt x="5351376" y="342900"/>
                </a:lnTo>
                <a:lnTo>
                  <a:pt x="5351376" y="342900"/>
                </a:lnTo>
                <a:close/>
                <a:moveTo>
                  <a:pt x="5325976" y="342900"/>
                </a:moveTo>
                <a:lnTo>
                  <a:pt x="5325976" y="5282645"/>
                </a:lnTo>
                <a:lnTo>
                  <a:pt x="251460" y="5282645"/>
                </a:lnTo>
                <a:lnTo>
                  <a:pt x="251460" y="251460"/>
                </a:lnTo>
                <a:lnTo>
                  <a:pt x="5325976" y="251460"/>
                </a:lnTo>
                <a:lnTo>
                  <a:pt x="5325976" y="342900"/>
                </a:lnTo>
                <a:lnTo>
                  <a:pt x="5325976" y="342900"/>
                </a:lnTo>
                <a:close/>
              </a:path>
            </a:pathLst>
          </a:custGeom>
          <a:solidFill>
            <a:srgbClr val="0D1491"/>
          </a:solidFill>
          <a:ln>
            <a:noFill/>
          </a:ln>
        </p:spPr>
      </p:sp>
      <p:pic>
        <p:nvPicPr>
          <p:cNvPr id="207" name="Google Shape;20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00223">
            <a:off x="12609297" y="812815"/>
            <a:ext cx="3810736" cy="482626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9"/>
          <p:cNvSpPr/>
          <p:nvPr/>
        </p:nvSpPr>
        <p:spPr>
          <a:xfrm>
            <a:off x="12139990" y="722507"/>
            <a:ext cx="4750736" cy="4581365"/>
          </a:xfrm>
          <a:custGeom>
            <a:rect b="b" l="l" r="r" t="t"/>
            <a:pathLst>
              <a:path extrusionOk="0" h="4191000" w="4345940">
                <a:moveTo>
                  <a:pt x="2189480" y="2540"/>
                </a:moveTo>
                <a:lnTo>
                  <a:pt x="2189480" y="0"/>
                </a:lnTo>
                <a:lnTo>
                  <a:pt x="0" y="175260"/>
                </a:lnTo>
                <a:lnTo>
                  <a:pt x="0" y="4015740"/>
                </a:lnTo>
                <a:lnTo>
                  <a:pt x="2155190" y="4188460"/>
                </a:lnTo>
                <a:lnTo>
                  <a:pt x="2155190" y="4191000"/>
                </a:lnTo>
                <a:lnTo>
                  <a:pt x="2172970" y="4189730"/>
                </a:lnTo>
                <a:lnTo>
                  <a:pt x="2190750" y="4191000"/>
                </a:lnTo>
                <a:lnTo>
                  <a:pt x="2190750" y="4188460"/>
                </a:lnTo>
                <a:lnTo>
                  <a:pt x="4345940" y="4015740"/>
                </a:lnTo>
                <a:lnTo>
                  <a:pt x="4345940" y="175260"/>
                </a:lnTo>
                <a:lnTo>
                  <a:pt x="2189480" y="2540"/>
                </a:lnTo>
                <a:lnTo>
                  <a:pt x="2189480" y="2540"/>
                </a:lnTo>
                <a:close/>
                <a:moveTo>
                  <a:pt x="2155190" y="4154170"/>
                </a:moveTo>
                <a:lnTo>
                  <a:pt x="34290" y="3983990"/>
                </a:lnTo>
                <a:lnTo>
                  <a:pt x="34290" y="207010"/>
                </a:lnTo>
                <a:lnTo>
                  <a:pt x="2155190" y="36830"/>
                </a:lnTo>
                <a:lnTo>
                  <a:pt x="2155190" y="88900"/>
                </a:lnTo>
                <a:lnTo>
                  <a:pt x="101600" y="260350"/>
                </a:lnTo>
                <a:lnTo>
                  <a:pt x="86360" y="261620"/>
                </a:lnTo>
                <a:lnTo>
                  <a:pt x="86360" y="3929380"/>
                </a:lnTo>
                <a:lnTo>
                  <a:pt x="2155190" y="4102100"/>
                </a:lnTo>
                <a:lnTo>
                  <a:pt x="2155190" y="4154170"/>
                </a:lnTo>
                <a:close/>
                <a:moveTo>
                  <a:pt x="2172970" y="4069080"/>
                </a:moveTo>
                <a:lnTo>
                  <a:pt x="120650" y="3897630"/>
                </a:lnTo>
                <a:lnTo>
                  <a:pt x="120650" y="293370"/>
                </a:lnTo>
                <a:lnTo>
                  <a:pt x="2172970" y="121920"/>
                </a:lnTo>
                <a:lnTo>
                  <a:pt x="4225290" y="293370"/>
                </a:lnTo>
                <a:lnTo>
                  <a:pt x="4225290" y="3897630"/>
                </a:lnTo>
                <a:lnTo>
                  <a:pt x="2172970" y="4069080"/>
                </a:lnTo>
                <a:lnTo>
                  <a:pt x="2172970" y="4069080"/>
                </a:lnTo>
                <a:close/>
                <a:moveTo>
                  <a:pt x="4310380" y="342900"/>
                </a:moveTo>
                <a:lnTo>
                  <a:pt x="4310380" y="3983990"/>
                </a:lnTo>
                <a:lnTo>
                  <a:pt x="2189480" y="4154170"/>
                </a:lnTo>
                <a:lnTo>
                  <a:pt x="2189480" y="4102100"/>
                </a:lnTo>
                <a:lnTo>
                  <a:pt x="4258310" y="3929380"/>
                </a:lnTo>
                <a:lnTo>
                  <a:pt x="4258310" y="261620"/>
                </a:lnTo>
                <a:lnTo>
                  <a:pt x="2189480" y="88900"/>
                </a:lnTo>
                <a:lnTo>
                  <a:pt x="2189480" y="36830"/>
                </a:lnTo>
                <a:lnTo>
                  <a:pt x="4310380" y="207010"/>
                </a:lnTo>
                <a:cubicBezTo>
                  <a:pt x="4310380" y="207010"/>
                  <a:pt x="4310380" y="342900"/>
                  <a:pt x="4310380" y="3429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9"/>
          <p:cNvSpPr txBox="1"/>
          <p:nvPr/>
        </p:nvSpPr>
        <p:spPr>
          <a:xfrm>
            <a:off x="0" y="6010801"/>
            <a:ext cx="5938699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Wolfgang Amadeusz Mozart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austriacki kompozytor i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wirtuoz, zaliczany jest do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trójki klasyków wiedeńskich,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jeden z najwybitniejszych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twórców muzyki</a:t>
            </a:r>
            <a:endParaRPr/>
          </a:p>
        </p:txBody>
      </p:sp>
      <p:sp>
        <p:nvSpPr>
          <p:cNvPr id="210" name="Google Shape;210;p9"/>
          <p:cNvSpPr txBox="1"/>
          <p:nvPr/>
        </p:nvSpPr>
        <p:spPr>
          <a:xfrm>
            <a:off x="5524372" y="5725513"/>
            <a:ext cx="5959126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Hans Christian </a:t>
            </a:r>
            <a:endParaRPr/>
          </a:p>
          <a:p>
            <a:pPr indent="0" lvl="0" marL="0" marR="0" rtl="0" algn="ctr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Andersen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duński pisarz i poeta,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najbardziej znany z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pisania baśni dla dzieci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takich jak: Calineczka, 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Czerwone trzewiki, Słowik</a:t>
            </a:r>
            <a:endParaRPr/>
          </a:p>
        </p:txBody>
      </p:sp>
      <p:pic>
        <p:nvPicPr>
          <p:cNvPr id="211" name="Google Shape;21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314793">
            <a:off x="10814905" y="4247287"/>
            <a:ext cx="1337184" cy="13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314793">
            <a:off x="5125704" y="1477812"/>
            <a:ext cx="1337184" cy="13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9"/>
          <p:cNvSpPr txBox="1"/>
          <p:nvPr/>
        </p:nvSpPr>
        <p:spPr>
          <a:xfrm>
            <a:off x="11378806" y="6010801"/>
            <a:ext cx="6271717" cy="37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Mark Twain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XIX wieczny  amerykański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pisarz, satyryk i humorzysta,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napisał ,,Przygody Tomka Sowera",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,,Przygody Hucka", ,,Książe </a:t>
            </a:r>
            <a:endParaRPr/>
          </a:p>
          <a:p>
            <a:pPr indent="0" lvl="0" marL="0" marR="0" rtl="0" algn="ctr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 żebrak", nazywany ,,ojcem</a:t>
            </a:r>
            <a:endParaRPr/>
          </a:p>
          <a:p>
            <a:pPr indent="0" lvl="0" marL="0" marR="0" rtl="0" algn="ctr">
              <a:lnSpc>
                <a:spcPct val="139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amerykańskiej literatury"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